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8" r:id="rId2"/>
    <p:sldId id="269" r:id="rId3"/>
    <p:sldId id="266" r:id="rId4"/>
    <p:sldId id="267" r:id="rId5"/>
    <p:sldId id="263" r:id="rId6"/>
    <p:sldId id="261" r:id="rId7"/>
    <p:sldId id="260" r:id="rId8"/>
    <p:sldId id="259" r:id="rId9"/>
    <p:sldId id="258" r:id="rId10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990033"/>
    <a:srgbClr val="FFCCFF"/>
    <a:srgbClr val="00CC00"/>
    <a:srgbClr val="CCFFFF"/>
    <a:srgbClr val="33CCFF"/>
    <a:srgbClr val="00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452C64-0010-49CE-BF18-78DAFA6C4BA8}" v="12" dt="2025-06-01T07:05:43.0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272" y="-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nzi sapo" userId="21fa7ac356b57822" providerId="LiveId" clId="{CAED6269-ADA7-44E5-B516-6ED468DC0DD1}"/>
    <pc:docChg chg="undo custSel addSld modSld sldOrd">
      <pc:chgData name="rinzi sapo" userId="21fa7ac356b57822" providerId="LiveId" clId="{CAED6269-ADA7-44E5-B516-6ED468DC0DD1}" dt="2025-04-29T04:12:21.325" v="235" actId="1036"/>
      <pc:docMkLst>
        <pc:docMk/>
      </pc:docMkLst>
      <pc:sldChg chg="addSp delSp modSp add mod ord setBg">
        <pc:chgData name="rinzi sapo" userId="21fa7ac356b57822" providerId="LiveId" clId="{CAED6269-ADA7-44E5-B516-6ED468DC0DD1}" dt="2025-04-29T04:12:21.325" v="235" actId="1036"/>
        <pc:sldMkLst>
          <pc:docMk/>
          <pc:sldMk cId="1508244933" sldId="268"/>
        </pc:sldMkLst>
        <pc:spChg chg="mod topLvl">
          <ac:chgData name="rinzi sapo" userId="21fa7ac356b57822" providerId="LiveId" clId="{CAED6269-ADA7-44E5-B516-6ED468DC0DD1}" dt="2025-04-29T03:36:35.110" v="15" actId="338"/>
          <ac:spMkLst>
            <pc:docMk/>
            <pc:sldMk cId="1508244933" sldId="268"/>
            <ac:spMk id="3" creationId="{542B1B9E-98C4-B604-14CD-E08387FE5E10}"/>
          </ac:spMkLst>
        </pc:spChg>
        <pc:spChg chg="mod topLvl">
          <ac:chgData name="rinzi sapo" userId="21fa7ac356b57822" providerId="LiveId" clId="{CAED6269-ADA7-44E5-B516-6ED468DC0DD1}" dt="2025-04-29T03:36:35.110" v="15" actId="338"/>
          <ac:spMkLst>
            <pc:docMk/>
            <pc:sldMk cId="1508244933" sldId="268"/>
            <ac:spMk id="4" creationId="{3CF1F29E-C23F-EBE7-D698-155806A3192C}"/>
          </ac:spMkLst>
        </pc:spChg>
        <pc:spChg chg="mod">
          <ac:chgData name="rinzi sapo" userId="21fa7ac356b57822" providerId="LiveId" clId="{CAED6269-ADA7-44E5-B516-6ED468DC0DD1}" dt="2025-04-29T04:11:22.855" v="187" actId="14100"/>
          <ac:spMkLst>
            <pc:docMk/>
            <pc:sldMk cId="1508244933" sldId="268"/>
            <ac:spMk id="6" creationId="{FD2272AF-C810-9469-D827-D90A9F83E124}"/>
          </ac:spMkLst>
        </pc:spChg>
        <pc:spChg chg="add mod">
          <ac:chgData name="rinzi sapo" userId="21fa7ac356b57822" providerId="LiveId" clId="{CAED6269-ADA7-44E5-B516-6ED468DC0DD1}" dt="2025-04-29T04:12:21.325" v="235" actId="1036"/>
          <ac:spMkLst>
            <pc:docMk/>
            <pc:sldMk cId="1508244933" sldId="268"/>
            <ac:spMk id="7" creationId="{4AD1B07A-73D8-AEC5-F321-06C9C24324D2}"/>
          </ac:spMkLst>
        </pc:spChg>
        <pc:spChg chg="add mod">
          <ac:chgData name="rinzi sapo" userId="21fa7ac356b57822" providerId="LiveId" clId="{CAED6269-ADA7-44E5-B516-6ED468DC0DD1}" dt="2025-04-29T04:12:00.064" v="189" actId="1076"/>
          <ac:spMkLst>
            <pc:docMk/>
            <pc:sldMk cId="1508244933" sldId="268"/>
            <ac:spMk id="8" creationId="{9D2F5C6A-FC08-C862-33BB-FB7B150CBB8D}"/>
          </ac:spMkLst>
        </pc:spChg>
        <pc:spChg chg="mod">
          <ac:chgData name="rinzi sapo" userId="21fa7ac356b57822" providerId="LiveId" clId="{CAED6269-ADA7-44E5-B516-6ED468DC0DD1}" dt="2025-04-29T04:03:17.478" v="175" actId="1035"/>
          <ac:spMkLst>
            <pc:docMk/>
            <pc:sldMk cId="1508244933" sldId="268"/>
            <ac:spMk id="11" creationId="{B666F30C-5D63-0A34-11C0-39731BC73107}"/>
          </ac:spMkLst>
        </pc:spChg>
        <pc:spChg chg="mod">
          <ac:chgData name="rinzi sapo" userId="21fa7ac356b57822" providerId="LiveId" clId="{CAED6269-ADA7-44E5-B516-6ED468DC0DD1}" dt="2025-04-29T04:03:17.478" v="175" actId="1035"/>
          <ac:spMkLst>
            <pc:docMk/>
            <pc:sldMk cId="1508244933" sldId="268"/>
            <ac:spMk id="12" creationId="{FE72B48A-FF51-F038-E783-B85BA0DACAEE}"/>
          </ac:spMkLst>
        </pc:spChg>
        <pc:spChg chg="mod">
          <ac:chgData name="rinzi sapo" userId="21fa7ac356b57822" providerId="LiveId" clId="{CAED6269-ADA7-44E5-B516-6ED468DC0DD1}" dt="2025-04-29T03:47:58.570" v="159" actId="207"/>
          <ac:spMkLst>
            <pc:docMk/>
            <pc:sldMk cId="1508244933" sldId="268"/>
            <ac:spMk id="13" creationId="{FA4C3C0E-8737-0A9C-4367-4923D69F9C6E}"/>
          </ac:spMkLst>
        </pc:spChg>
        <pc:spChg chg="mod">
          <ac:chgData name="rinzi sapo" userId="21fa7ac356b57822" providerId="LiveId" clId="{CAED6269-ADA7-44E5-B516-6ED468DC0DD1}" dt="2025-04-29T03:47:47.890" v="158" actId="207"/>
          <ac:spMkLst>
            <pc:docMk/>
            <pc:sldMk cId="1508244933" sldId="268"/>
            <ac:spMk id="14" creationId="{0CF6DD97-CFE0-E40B-0457-96740FA62946}"/>
          </ac:spMkLst>
        </pc:spChg>
        <pc:spChg chg="mod">
          <ac:chgData name="rinzi sapo" userId="21fa7ac356b57822" providerId="LiveId" clId="{CAED6269-ADA7-44E5-B516-6ED468DC0DD1}" dt="2025-04-29T03:47:43.607" v="157" actId="207"/>
          <ac:spMkLst>
            <pc:docMk/>
            <pc:sldMk cId="1508244933" sldId="268"/>
            <ac:spMk id="15" creationId="{4B782186-1AAF-342D-3F99-B4DA87A99FF9}"/>
          </ac:spMkLst>
        </pc:spChg>
      </pc:sldChg>
    </pc:docChg>
  </pc:docChgLst>
  <pc:docChgLst>
    <pc:chgData name="rinzi sapo" userId="21fa7ac356b57822" providerId="LiveId" clId="{9C452C64-0010-49CE-BF18-78DAFA6C4BA8}"/>
    <pc:docChg chg="undo custSel addSld modSld">
      <pc:chgData name="rinzi sapo" userId="21fa7ac356b57822" providerId="LiveId" clId="{9C452C64-0010-49CE-BF18-78DAFA6C4BA8}" dt="2025-06-01T07:11:33.857" v="389" actId="1037"/>
      <pc:docMkLst>
        <pc:docMk/>
      </pc:docMkLst>
      <pc:sldChg chg="addSp delSp modSp mod setBg">
        <pc:chgData name="rinzi sapo" userId="21fa7ac356b57822" providerId="LiveId" clId="{9C452C64-0010-49CE-BF18-78DAFA6C4BA8}" dt="2025-06-01T07:11:33.857" v="389" actId="1037"/>
        <pc:sldMkLst>
          <pc:docMk/>
          <pc:sldMk cId="1508244933" sldId="268"/>
        </pc:sldMkLst>
        <pc:spChg chg="mod topLvl">
          <ac:chgData name="rinzi sapo" userId="21fa7ac356b57822" providerId="LiveId" clId="{9C452C64-0010-49CE-BF18-78DAFA6C4BA8}" dt="2025-06-01T05:29:35.660" v="111" actId="338"/>
          <ac:spMkLst>
            <pc:docMk/>
            <pc:sldMk cId="1508244933" sldId="268"/>
            <ac:spMk id="3" creationId="{542B1B9E-98C4-B604-14CD-E08387FE5E10}"/>
          </ac:spMkLst>
        </pc:spChg>
        <pc:spChg chg="mod topLvl">
          <ac:chgData name="rinzi sapo" userId="21fa7ac356b57822" providerId="LiveId" clId="{9C452C64-0010-49CE-BF18-78DAFA6C4BA8}" dt="2025-06-01T05:29:35.660" v="111" actId="338"/>
          <ac:spMkLst>
            <pc:docMk/>
            <pc:sldMk cId="1508244933" sldId="268"/>
            <ac:spMk id="4" creationId="{3CF1F29E-C23F-EBE7-D698-155806A3192C}"/>
          </ac:spMkLst>
        </pc:spChg>
        <pc:spChg chg="mod">
          <ac:chgData name="rinzi sapo" userId="21fa7ac356b57822" providerId="LiveId" clId="{9C452C64-0010-49CE-BF18-78DAFA6C4BA8}" dt="2025-06-01T07:07:37.036" v="314" actId="207"/>
          <ac:spMkLst>
            <pc:docMk/>
            <pc:sldMk cId="1508244933" sldId="268"/>
            <ac:spMk id="7" creationId="{4AD1B07A-73D8-AEC5-F321-06C9C24324D2}"/>
          </ac:spMkLst>
        </pc:spChg>
        <pc:spChg chg="mod">
          <ac:chgData name="rinzi sapo" userId="21fa7ac356b57822" providerId="LiveId" clId="{9C452C64-0010-49CE-BF18-78DAFA6C4BA8}" dt="2025-06-01T07:11:24.574" v="384" actId="1037"/>
          <ac:spMkLst>
            <pc:docMk/>
            <pc:sldMk cId="1508244933" sldId="268"/>
            <ac:spMk id="8" creationId="{9D2F5C6A-FC08-C862-33BB-FB7B150CBB8D}"/>
          </ac:spMkLst>
        </pc:spChg>
        <pc:spChg chg="mod">
          <ac:chgData name="rinzi sapo" userId="21fa7ac356b57822" providerId="LiveId" clId="{9C452C64-0010-49CE-BF18-78DAFA6C4BA8}" dt="2025-06-01T05:42:19.195" v="128" actId="1076"/>
          <ac:spMkLst>
            <pc:docMk/>
            <pc:sldMk cId="1508244933" sldId="268"/>
            <ac:spMk id="11" creationId="{B666F30C-5D63-0A34-11C0-39731BC73107}"/>
          </ac:spMkLst>
        </pc:spChg>
        <pc:spChg chg="mod">
          <ac:chgData name="rinzi sapo" userId="21fa7ac356b57822" providerId="LiveId" clId="{9C452C64-0010-49CE-BF18-78DAFA6C4BA8}" dt="2025-06-01T05:42:19.195" v="128" actId="1076"/>
          <ac:spMkLst>
            <pc:docMk/>
            <pc:sldMk cId="1508244933" sldId="268"/>
            <ac:spMk id="12" creationId="{FE72B48A-FF51-F038-E783-B85BA0DACAEE}"/>
          </ac:spMkLst>
        </pc:spChg>
        <pc:spChg chg="mod ord">
          <ac:chgData name="rinzi sapo" userId="21fa7ac356b57822" providerId="LiveId" clId="{9C452C64-0010-49CE-BF18-78DAFA6C4BA8}" dt="2025-06-01T07:09:30.104" v="331" actId="166"/>
          <ac:spMkLst>
            <pc:docMk/>
            <pc:sldMk cId="1508244933" sldId="268"/>
            <ac:spMk id="13" creationId="{FA4C3C0E-8737-0A9C-4367-4923D69F9C6E}"/>
          </ac:spMkLst>
        </pc:spChg>
        <pc:spChg chg="mod">
          <ac:chgData name="rinzi sapo" userId="21fa7ac356b57822" providerId="LiveId" clId="{9C452C64-0010-49CE-BF18-78DAFA6C4BA8}" dt="2025-06-01T05:46:03.744" v="197" actId="1076"/>
          <ac:spMkLst>
            <pc:docMk/>
            <pc:sldMk cId="1508244933" sldId="268"/>
            <ac:spMk id="14" creationId="{0CF6DD97-CFE0-E40B-0457-96740FA62946}"/>
          </ac:spMkLst>
        </pc:spChg>
        <pc:spChg chg="mod">
          <ac:chgData name="rinzi sapo" userId="21fa7ac356b57822" providerId="LiveId" clId="{9C452C64-0010-49CE-BF18-78DAFA6C4BA8}" dt="2025-06-01T05:45:58.709" v="196" actId="1076"/>
          <ac:spMkLst>
            <pc:docMk/>
            <pc:sldMk cId="1508244933" sldId="268"/>
            <ac:spMk id="15" creationId="{4B782186-1AAF-342D-3F99-B4DA87A99FF9}"/>
          </ac:spMkLst>
        </pc:spChg>
        <pc:spChg chg="add mod">
          <ac:chgData name="rinzi sapo" userId="21fa7ac356b57822" providerId="LiveId" clId="{9C452C64-0010-49CE-BF18-78DAFA6C4BA8}" dt="2025-06-01T07:11:33.857" v="389" actId="1037"/>
          <ac:spMkLst>
            <pc:docMk/>
            <pc:sldMk cId="1508244933" sldId="268"/>
            <ac:spMk id="17" creationId="{51CA5A27-97AF-0736-05F6-89A1B56EF5EE}"/>
          </ac:spMkLst>
        </pc:spChg>
        <pc:spChg chg="del mod">
          <ac:chgData name="rinzi sapo" userId="21fa7ac356b57822" providerId="LiveId" clId="{9C452C64-0010-49CE-BF18-78DAFA6C4BA8}" dt="2025-06-01T05:54:12.114" v="289" actId="478"/>
          <ac:spMkLst>
            <pc:docMk/>
            <pc:sldMk cId="1508244933" sldId="268"/>
            <ac:spMk id="24" creationId="{2C7D4D40-5F36-2303-99DF-2C608998FA5D}"/>
          </ac:spMkLst>
        </pc:spChg>
        <pc:spChg chg="add mod topLvl">
          <ac:chgData name="rinzi sapo" userId="21fa7ac356b57822" providerId="LiveId" clId="{9C452C64-0010-49CE-BF18-78DAFA6C4BA8}" dt="2025-06-01T07:06:22.379" v="310" actId="1038"/>
          <ac:spMkLst>
            <pc:docMk/>
            <pc:sldMk cId="1508244933" sldId="268"/>
            <ac:spMk id="26" creationId="{B843FD91-9308-B4C9-0464-4B12A372DE4A}"/>
          </ac:spMkLst>
        </pc:spChg>
        <pc:spChg chg="add mod ord topLvl">
          <ac:chgData name="rinzi sapo" userId="21fa7ac356b57822" providerId="LiveId" clId="{9C452C64-0010-49CE-BF18-78DAFA6C4BA8}" dt="2025-06-01T07:06:11.506" v="307" actId="12789"/>
          <ac:spMkLst>
            <pc:docMk/>
            <pc:sldMk cId="1508244933" sldId="268"/>
            <ac:spMk id="28" creationId="{37F69886-36B7-BEB7-0A20-3DCA31B52FA2}"/>
          </ac:spMkLst>
        </pc:spChg>
        <pc:grpChg chg="del">
          <ac:chgData name="rinzi sapo" userId="21fa7ac356b57822" providerId="LiveId" clId="{9C452C64-0010-49CE-BF18-78DAFA6C4BA8}" dt="2025-06-01T05:28:51.196" v="103" actId="165"/>
          <ac:grpSpMkLst>
            <pc:docMk/>
            <pc:sldMk cId="1508244933" sldId="268"/>
            <ac:grpSpMk id="2" creationId="{766400FA-D167-C6B0-A57D-D48AB2CAED2E}"/>
          </ac:grpSpMkLst>
        </pc:grpChg>
        <pc:grpChg chg="mod">
          <ac:chgData name="rinzi sapo" userId="21fa7ac356b57822" providerId="LiveId" clId="{9C452C64-0010-49CE-BF18-78DAFA6C4BA8}" dt="2025-06-01T05:42:02.634" v="127" actId="1076"/>
          <ac:grpSpMkLst>
            <pc:docMk/>
            <pc:sldMk cId="1508244933" sldId="268"/>
            <ac:grpSpMk id="9" creationId="{A5D6825A-9AC6-02B7-C3EB-5D9CC7C227A4}"/>
          </ac:grpSpMkLst>
        </pc:grpChg>
        <pc:grpChg chg="add mod">
          <ac:chgData name="rinzi sapo" userId="21fa7ac356b57822" providerId="LiveId" clId="{9C452C64-0010-49CE-BF18-78DAFA6C4BA8}" dt="2025-06-01T05:43:12.276" v="144" actId="1035"/>
          <ac:grpSpMkLst>
            <pc:docMk/>
            <pc:sldMk cId="1508244933" sldId="268"/>
            <ac:grpSpMk id="22" creationId="{5CCC011B-7E41-A717-B0DB-D27B79C8B731}"/>
          </ac:grpSpMkLst>
        </pc:grpChg>
        <pc:grpChg chg="add del mod">
          <ac:chgData name="rinzi sapo" userId="21fa7ac356b57822" providerId="LiveId" clId="{9C452C64-0010-49CE-BF18-78DAFA6C4BA8}" dt="2025-06-01T07:05:43.052" v="303" actId="165"/>
          <ac:grpSpMkLst>
            <pc:docMk/>
            <pc:sldMk cId="1508244933" sldId="268"/>
            <ac:grpSpMk id="29" creationId="{2D154164-0EF1-B1E5-7529-D49B8B5DF06D}"/>
          </ac:grpSpMkLst>
        </pc:grpChg>
        <pc:picChg chg="del">
          <ac:chgData name="rinzi sapo" userId="21fa7ac356b57822" providerId="LiveId" clId="{9C452C64-0010-49CE-BF18-78DAFA6C4BA8}" dt="2025-06-01T05:26:32.824" v="9" actId="478"/>
          <ac:picMkLst>
            <pc:docMk/>
            <pc:sldMk cId="1508244933" sldId="268"/>
            <ac:picMk id="10" creationId="{31B39669-A153-E910-1FE3-B78FEDC3A65E}"/>
          </ac:picMkLst>
        </pc:picChg>
        <pc:picChg chg="del">
          <ac:chgData name="rinzi sapo" userId="21fa7ac356b57822" providerId="LiveId" clId="{9C452C64-0010-49CE-BF18-78DAFA6C4BA8}" dt="2025-06-01T05:25:51.468" v="3" actId="478"/>
          <ac:picMkLst>
            <pc:docMk/>
            <pc:sldMk cId="1508244933" sldId="268"/>
            <ac:picMk id="16" creationId="{05B281D0-5C06-1662-2874-E706CADF6159}"/>
          </ac:picMkLst>
        </pc:picChg>
        <pc:picChg chg="add mod ord">
          <ac:chgData name="rinzi sapo" userId="21fa7ac356b57822" providerId="LiveId" clId="{9C452C64-0010-49CE-BF18-78DAFA6C4BA8}" dt="2025-06-01T07:09:44.868" v="335" actId="1076"/>
          <ac:picMkLst>
            <pc:docMk/>
            <pc:sldMk cId="1508244933" sldId="268"/>
            <ac:picMk id="23" creationId="{DF921F63-6189-50F9-1F46-13B8560C7181}"/>
          </ac:picMkLst>
        </pc:picChg>
        <pc:picChg chg="add mod">
          <ac:chgData name="rinzi sapo" userId="21fa7ac356b57822" providerId="LiveId" clId="{9C452C64-0010-49CE-BF18-78DAFA6C4BA8}" dt="2025-06-01T07:10:15.060" v="340" actId="1076"/>
          <ac:picMkLst>
            <pc:docMk/>
            <pc:sldMk cId="1508244933" sldId="268"/>
            <ac:picMk id="25" creationId="{208B2600-CD65-A98E-EE13-A2D0345311C7}"/>
          </ac:picMkLst>
        </pc:picChg>
      </pc:sldChg>
      <pc:sldChg chg="add">
        <pc:chgData name="rinzi sapo" userId="21fa7ac356b57822" providerId="LiveId" clId="{9C452C64-0010-49CE-BF18-78DAFA6C4BA8}" dt="2025-06-01T05:25:20.846" v="0" actId="2890"/>
        <pc:sldMkLst>
          <pc:docMk/>
          <pc:sldMk cId="2406565322" sldId="2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33E8F-B46F-4FFA-8F5E-EA1D3ABE45B3}" type="datetimeFigureOut">
              <a:rPr kumimoji="1" lang="ja-JP" altLang="en-US" smtClean="0"/>
              <a:t>2025/6/1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178D8-7C35-4CAF-A611-574EA9E174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7009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7178D8-7C35-4CAF-A611-574EA9E1743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2081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7178D8-7C35-4CAF-A611-574EA9E1743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9504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62E54E-9C80-9910-179C-7648808051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B0E00DA-C33C-3F41-2611-C06C176E9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C58968-FDC7-9AE9-6E7C-F402C34AE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F18F-D8B9-40A1-B3F8-957A2B1863F2}" type="datetimeFigureOut">
              <a:rPr kumimoji="1" lang="ja-JP" altLang="en-US" smtClean="0"/>
              <a:t>2025/6/1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D181ACF-CAF5-D3F5-A65B-43F60B7F1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B028EBA-883A-CA78-4104-E18F3CC80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9300-932F-4413-BBBF-BD912D6E3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7053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E9017B-8E17-C372-F583-342345FA3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9772EDB-0104-AC1B-0461-9B2304B6EF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508AA8-047C-60EE-E4A4-3644C8A6A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F18F-D8B9-40A1-B3F8-957A2B1863F2}" type="datetimeFigureOut">
              <a:rPr kumimoji="1" lang="ja-JP" altLang="en-US" smtClean="0"/>
              <a:t>2025/6/1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3C42DD7-7120-2511-8A70-6A5D14C43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9BCA8B-FC03-CDD1-742F-6BA9D00CF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9300-932F-4413-BBBF-BD912D6E3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7905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A96FAFB-8B1E-0AF5-C3E9-25BDCE687C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AC7BA76-023D-C2D3-17CD-9EA49564AE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4DB986-A72E-8F60-2B21-002BF5829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F18F-D8B9-40A1-B3F8-957A2B1863F2}" type="datetimeFigureOut">
              <a:rPr kumimoji="1" lang="ja-JP" altLang="en-US" smtClean="0"/>
              <a:t>2025/6/1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D25C5B-B807-3E78-C2A0-C675B667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3230B8-11EE-97D4-99DA-B9511B73D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9300-932F-4413-BBBF-BD912D6E3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49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60295B-8F2A-A706-D292-7EE1F5710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A5B279E-ED35-81C0-1A6B-90EA9F709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28518E-81E5-C76A-A930-FF3B455C9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F18F-D8B9-40A1-B3F8-957A2B1863F2}" type="datetimeFigureOut">
              <a:rPr kumimoji="1" lang="ja-JP" altLang="en-US" smtClean="0"/>
              <a:t>2025/6/1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D4CD50E-D0AF-4234-F905-C4A8BFB14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DC6EED-DD9F-AF28-9BD9-9ED55AC1C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9300-932F-4413-BBBF-BD912D6E3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7984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028D09-41D1-C7D7-D178-E15BA3606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9EDC69-DBB9-921B-DF7F-51B710F88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B6DEBB-8765-CF47-AF0D-E0765FC13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F18F-D8B9-40A1-B3F8-957A2B1863F2}" type="datetimeFigureOut">
              <a:rPr kumimoji="1" lang="ja-JP" altLang="en-US" smtClean="0"/>
              <a:t>2025/6/1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B1A38CE-BAFE-1F2A-51CF-45C382D64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627005-D415-1E11-B192-8781E31C4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9300-932F-4413-BBBF-BD912D6E3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7448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3625DA-3323-B91C-CC7C-6B1C4741B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995104B-4EC8-DF85-1497-76E7B67D12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4492A4D-4F1F-D923-0406-971B991E05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17355C9-18C2-4621-E3C4-68959B98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F18F-D8B9-40A1-B3F8-957A2B1863F2}" type="datetimeFigureOut">
              <a:rPr kumimoji="1" lang="ja-JP" altLang="en-US" smtClean="0"/>
              <a:t>2025/6/1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9B8D216-6A08-B3D7-6731-962F19064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2B9C08C-AC57-FFEA-AB6F-65143763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9300-932F-4413-BBBF-BD912D6E3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042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A61485-A386-6C34-E4F3-54DDCCFC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1EE200E-3F0B-3019-E016-8D8735010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F828029-16AB-C18B-826B-CC035F835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06A6587-B33E-C8A6-2BF3-FAE9CEF82C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1D30920-09CC-BB8C-35DA-3C4711C518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4C6CAD3-F615-E393-178A-ADE98522A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F18F-D8B9-40A1-B3F8-957A2B1863F2}" type="datetimeFigureOut">
              <a:rPr kumimoji="1" lang="ja-JP" altLang="en-US" smtClean="0"/>
              <a:t>2025/6/1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CE0C6B0-B1AC-CBB1-9CC2-4F9710633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EE1E3A3-B3DE-8794-1955-86AA40D2F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9300-932F-4413-BBBF-BD912D6E3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2005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83C0B7-278F-FDC2-8615-66B0FC1F9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92D4D9B-9B84-50A4-C151-A55E06747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F18F-D8B9-40A1-B3F8-957A2B1863F2}" type="datetimeFigureOut">
              <a:rPr kumimoji="1" lang="ja-JP" altLang="en-US" smtClean="0"/>
              <a:t>2025/6/1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AC30CC6-15CD-CC7F-71A4-62C626A03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4944F69-FE93-0B6D-4725-184B05B18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9300-932F-4413-BBBF-BD912D6E3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890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172A09B-8B6F-02C2-B4CD-3B19646E4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F18F-D8B9-40A1-B3F8-957A2B1863F2}" type="datetimeFigureOut">
              <a:rPr kumimoji="1" lang="ja-JP" altLang="en-US" smtClean="0"/>
              <a:t>2025/6/1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0BC05F7-A472-5D72-5F34-4B2BDC208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4A4916-B60F-39E3-CF46-DF50FB42D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9300-932F-4413-BBBF-BD912D6E3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3989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910404-3267-4AD0-058E-1786E81F0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34AD259-5000-2717-77FB-831D36B08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84A1617-DA7E-7F2E-DD95-5BF4083A6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A289A0B-F087-7212-CC2E-B50A57AAE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F18F-D8B9-40A1-B3F8-957A2B1863F2}" type="datetimeFigureOut">
              <a:rPr kumimoji="1" lang="ja-JP" altLang="en-US" smtClean="0"/>
              <a:t>2025/6/1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6B7BC9E-6EDB-622B-E912-608A58332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D9BD2F7-630A-462C-8B5C-0F3C1216B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9300-932F-4413-BBBF-BD912D6E3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332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88D82F-AA2A-64E2-4685-C4E801749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52CA194-F65C-0064-CBF1-C30A05CF93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4A4C175-97C6-B0FF-1B82-2317C1489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46AD925-C77B-79F1-711E-9EF73699B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F18F-D8B9-40A1-B3F8-957A2B1863F2}" type="datetimeFigureOut">
              <a:rPr kumimoji="1" lang="ja-JP" altLang="en-US" smtClean="0"/>
              <a:t>2025/6/1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46115D0-D8E1-C2B0-6AA1-70B5C85AB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7C4FF91-FA13-8C15-3968-92BB80315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A9300-932F-4413-BBBF-BD912D6E3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89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8B74F7F-FBF7-0E81-6505-CBA7E3C8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05BB072-2A57-E9A0-FD5E-D2BE28C63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EDEF46-3737-32A1-0E42-7060F4866D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6F18F-D8B9-40A1-B3F8-957A2B1863F2}" type="datetimeFigureOut">
              <a:rPr kumimoji="1" lang="ja-JP" altLang="en-US" smtClean="0"/>
              <a:t>2025/6/1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B8722A2-5146-995B-1AE5-FB5461B914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453728-E1CD-9011-1402-62F58C624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A9300-932F-4413-BBBF-BD912D6E3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741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2310A9-4DD3-B40B-1E95-F8F6BAEB3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1D9D872-AB06-84BD-E92A-1D4655F0F54E}"/>
              </a:ext>
            </a:extLst>
          </p:cNvPr>
          <p:cNvSpPr/>
          <p:nvPr/>
        </p:nvSpPr>
        <p:spPr>
          <a:xfrm>
            <a:off x="21474" y="10220842"/>
            <a:ext cx="7559675" cy="494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8C6AD9C-BDB3-23CD-4F98-A1FD99E65D3F}"/>
              </a:ext>
            </a:extLst>
          </p:cNvPr>
          <p:cNvSpPr txBox="1"/>
          <p:nvPr/>
        </p:nvSpPr>
        <p:spPr>
          <a:xfrm>
            <a:off x="2866418" y="9932057"/>
            <a:ext cx="3037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NPO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法人市民活動サポートセンターいなぎ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D007991-2764-DC92-04DC-08E064A0634F}"/>
              </a:ext>
            </a:extLst>
          </p:cNvPr>
          <p:cNvSpPr txBox="1"/>
          <p:nvPr/>
        </p:nvSpPr>
        <p:spPr>
          <a:xfrm>
            <a:off x="2866418" y="10209056"/>
            <a:ext cx="2874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〒</a:t>
            </a:r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206-0802 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東京都稲城市東長沼</a:t>
            </a:r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2112-1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69B8CCF-D7A2-E0B3-47A9-D1F428957EEE}"/>
              </a:ext>
            </a:extLst>
          </p:cNvPr>
          <p:cNvSpPr txBox="1"/>
          <p:nvPr/>
        </p:nvSpPr>
        <p:spPr>
          <a:xfrm>
            <a:off x="5779241" y="10185194"/>
            <a:ext cx="1528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☎ </a:t>
            </a:r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042-378-2112</a:t>
            </a:r>
            <a:endParaRPr kumimoji="1" lang="ja-JP" altLang="en-US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D2272AF-C810-9469-D827-D90A9F83E124}"/>
              </a:ext>
            </a:extLst>
          </p:cNvPr>
          <p:cNvSpPr txBox="1"/>
          <p:nvPr/>
        </p:nvSpPr>
        <p:spPr>
          <a:xfrm>
            <a:off x="341637" y="1797163"/>
            <a:ext cx="11473886" cy="3540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A5D6825A-9AC6-02B7-C3EB-5D9CC7C227A4}"/>
              </a:ext>
            </a:extLst>
          </p:cNvPr>
          <p:cNvGrpSpPr/>
          <p:nvPr/>
        </p:nvGrpSpPr>
        <p:grpSpPr>
          <a:xfrm>
            <a:off x="4972785" y="4176160"/>
            <a:ext cx="2372412" cy="523220"/>
            <a:chOff x="8744988" y="4183148"/>
            <a:chExt cx="2559769" cy="523220"/>
          </a:xfrm>
        </p:grpSpPr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34354007-229F-9672-874E-5FACA5FE9987}"/>
                </a:ext>
              </a:extLst>
            </p:cNvPr>
            <p:cNvSpPr txBox="1"/>
            <p:nvPr/>
          </p:nvSpPr>
          <p:spPr>
            <a:xfrm>
              <a:off x="8744988" y="4183148"/>
              <a:ext cx="25597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>
                  <a:ln w="85725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18:00–20:00</a:t>
              </a:r>
              <a:endParaRPr kumimoji="1" lang="ja-JP" altLang="en-US" sz="2800" b="1" dirty="0">
                <a:ln w="85725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1AB10EB1-8C4A-FB7A-D149-63E883A9D566}"/>
                </a:ext>
              </a:extLst>
            </p:cNvPr>
            <p:cNvSpPr txBox="1"/>
            <p:nvPr/>
          </p:nvSpPr>
          <p:spPr>
            <a:xfrm>
              <a:off x="8744988" y="4183148"/>
              <a:ext cx="25597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>
                  <a:ln w="1587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18:00–20:00</a:t>
              </a:r>
              <a:endParaRPr kumimoji="1" lang="ja-JP" altLang="en-US" sz="2800" b="1" dirty="0">
                <a:ln w="158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666F30C-5D63-0A34-11C0-39731BC73107}"/>
              </a:ext>
            </a:extLst>
          </p:cNvPr>
          <p:cNvSpPr txBox="1"/>
          <p:nvPr/>
        </p:nvSpPr>
        <p:spPr>
          <a:xfrm>
            <a:off x="7231916" y="4102952"/>
            <a:ext cx="4352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地域振興プラザ ４</a:t>
            </a:r>
            <a:r>
              <a:rPr kumimoji="1" lang="en-US" altLang="ja-JP" sz="2000" b="1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</a:t>
            </a:r>
            <a:r>
              <a:rPr kumimoji="1" lang="ja-JP" altLang="en-US" sz="2000" b="1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大会議室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E72B48A-FF51-F038-E783-B85BA0DACAEE}"/>
              </a:ext>
            </a:extLst>
          </p:cNvPr>
          <p:cNvSpPr txBox="1"/>
          <p:nvPr/>
        </p:nvSpPr>
        <p:spPr>
          <a:xfrm>
            <a:off x="7293748" y="4433443"/>
            <a:ext cx="2860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☆ 事前申し込みは不要です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CF6DD97-CFE0-E40B-0457-96740FA62946}"/>
              </a:ext>
            </a:extLst>
          </p:cNvPr>
          <p:cNvSpPr txBox="1"/>
          <p:nvPr/>
        </p:nvSpPr>
        <p:spPr>
          <a:xfrm>
            <a:off x="1055127" y="2170885"/>
            <a:ext cx="3502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誰でも自由に楽しくおしゃべり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B782186-1AAF-342D-3F99-B4DA87A99FF9}"/>
              </a:ext>
            </a:extLst>
          </p:cNvPr>
          <p:cNvSpPr txBox="1"/>
          <p:nvPr/>
        </p:nvSpPr>
        <p:spPr>
          <a:xfrm>
            <a:off x="1055127" y="2400063"/>
            <a:ext cx="282175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金曜サロンスペシャル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AD1B07A-73D8-AEC5-F321-06C9C24324D2}"/>
              </a:ext>
            </a:extLst>
          </p:cNvPr>
          <p:cNvSpPr txBox="1"/>
          <p:nvPr/>
        </p:nvSpPr>
        <p:spPr>
          <a:xfrm>
            <a:off x="3935831" y="2288052"/>
            <a:ext cx="6490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solidFill>
                  <a:srgbClr val="660033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『</a:t>
            </a:r>
            <a:r>
              <a:rPr lang="ja-JP" alt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600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仏教の歴史を学んで</a:t>
            </a:r>
            <a:r>
              <a:rPr lang="en-US" altLang="ja-JP" sz="4800" dirty="0">
                <a:solidFill>
                  <a:srgbClr val="660033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』</a:t>
            </a:r>
            <a:endParaRPr kumimoji="1" lang="ja-JP" altLang="en-US" sz="4800" dirty="0">
              <a:solidFill>
                <a:srgbClr val="660033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D2F5C6A-FC08-C862-33BB-FB7B150CBB8D}"/>
              </a:ext>
            </a:extLst>
          </p:cNvPr>
          <p:cNvSpPr txBox="1"/>
          <p:nvPr/>
        </p:nvSpPr>
        <p:spPr>
          <a:xfrm>
            <a:off x="3881328" y="3319883"/>
            <a:ext cx="251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　</a:t>
            </a:r>
            <a:r>
              <a:rPr kumimoji="1" lang="ja-JP" altLang="en-US" sz="28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鈴木　保彦氏</a:t>
            </a: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5CCC011B-7E41-A717-B0DB-D27B79C8B731}"/>
              </a:ext>
            </a:extLst>
          </p:cNvPr>
          <p:cNvGrpSpPr/>
          <p:nvPr/>
        </p:nvGrpSpPr>
        <p:grpSpPr>
          <a:xfrm>
            <a:off x="3200297" y="3937300"/>
            <a:ext cx="1772489" cy="769441"/>
            <a:chOff x="4330280" y="4236890"/>
            <a:chExt cx="1772489" cy="769441"/>
          </a:xfrm>
        </p:grpSpPr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542B1B9E-98C4-B604-14CD-E08387FE5E10}"/>
                </a:ext>
              </a:extLst>
            </p:cNvPr>
            <p:cNvSpPr txBox="1"/>
            <p:nvPr/>
          </p:nvSpPr>
          <p:spPr>
            <a:xfrm>
              <a:off x="4342979" y="4236890"/>
              <a:ext cx="174709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400" b="1" dirty="0">
                  <a:ln w="107950">
                    <a:solidFill>
                      <a:sysClr val="windowText" lastClr="000000"/>
                    </a:solidFill>
                    <a:prstDash val="solid"/>
                  </a:ln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7</a:t>
              </a:r>
              <a:r>
                <a:rPr kumimoji="1" lang="ja-JP" altLang="en-US" sz="2800" b="1" dirty="0">
                  <a:ln w="10795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月</a:t>
              </a:r>
              <a:r>
                <a:rPr kumimoji="1" lang="en-US" altLang="ja-JP" sz="4400" b="1" dirty="0">
                  <a:ln w="107950">
                    <a:solidFill>
                      <a:sysClr val="windowText" lastClr="000000"/>
                    </a:solidFill>
                    <a:prstDash val="solid"/>
                  </a:ln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4</a:t>
              </a:r>
              <a:r>
                <a:rPr kumimoji="1" lang="ja-JP" altLang="en-US" sz="2800" b="1" dirty="0">
                  <a:ln w="10795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日</a:t>
              </a:r>
              <a:r>
                <a:rPr kumimoji="1" lang="ja-JP" altLang="en-US" sz="4400" b="1" dirty="0">
                  <a:ln w="10795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 </a:t>
              </a: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3CF1F29E-C23F-EBE7-D698-155806A3192C}"/>
                </a:ext>
              </a:extLst>
            </p:cNvPr>
            <p:cNvSpPr txBox="1"/>
            <p:nvPr/>
          </p:nvSpPr>
          <p:spPr>
            <a:xfrm>
              <a:off x="4330280" y="4236890"/>
              <a:ext cx="177248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400" b="1" dirty="0">
                  <a:ln w="1587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7</a:t>
              </a:r>
              <a:r>
                <a:rPr kumimoji="1" lang="ja-JP" altLang="en-US" sz="2800" b="1" dirty="0">
                  <a:ln w="1587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月</a:t>
              </a:r>
              <a:r>
                <a:rPr kumimoji="1" lang="en-US" altLang="ja-JP" sz="4400" b="1" dirty="0">
                  <a:ln w="1587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4</a:t>
              </a:r>
              <a:r>
                <a:rPr kumimoji="1" lang="ja-JP" altLang="en-US" sz="2800" b="1" dirty="0">
                  <a:ln w="1587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日</a:t>
              </a:r>
              <a:r>
                <a:rPr kumimoji="1" lang="ja-JP" altLang="en-US" sz="4400" b="1" dirty="0">
                  <a:ln w="1587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 </a:t>
              </a:r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1CA5A27-97AF-0736-05F6-89A1B56EF5EE}"/>
              </a:ext>
            </a:extLst>
          </p:cNvPr>
          <p:cNvSpPr txBox="1"/>
          <p:nvPr/>
        </p:nvSpPr>
        <p:spPr>
          <a:xfrm>
            <a:off x="6563054" y="3318417"/>
            <a:ext cx="422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（アジア文化を学ぶ会会員）</a:t>
            </a: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DF921F63-6189-50F9-1F46-13B8560C71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33" b="46101"/>
          <a:stretch/>
        </p:blipFill>
        <p:spPr bwMode="auto">
          <a:xfrm rot="16200000">
            <a:off x="337449" y="2132125"/>
            <a:ext cx="3041650" cy="2686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208B2600-CD65-A98E-EE13-A2D0345311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9" t="54629"/>
          <a:stretch/>
        </p:blipFill>
        <p:spPr bwMode="auto">
          <a:xfrm rot="16200000">
            <a:off x="8763008" y="2343898"/>
            <a:ext cx="3355975" cy="22625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楕円 27">
            <a:extLst>
              <a:ext uri="{FF2B5EF4-FFF2-40B4-BE49-F238E27FC236}">
                <a16:creationId xmlns:a16="http://schemas.microsoft.com/office/drawing/2014/main" id="{37F69886-36B7-BEB7-0A20-3DCA31B52FA2}"/>
              </a:ext>
            </a:extLst>
          </p:cNvPr>
          <p:cNvSpPr/>
          <p:nvPr/>
        </p:nvSpPr>
        <p:spPr>
          <a:xfrm>
            <a:off x="2281273" y="3346137"/>
            <a:ext cx="1245870" cy="523220"/>
          </a:xfrm>
          <a:prstGeom prst="ellipse">
            <a:avLst/>
          </a:prstGeom>
          <a:solidFill>
            <a:srgbClr val="66003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843FD91-9308-B4C9-0464-4B12A372DE4A}"/>
              </a:ext>
            </a:extLst>
          </p:cNvPr>
          <p:cNvSpPr txBox="1"/>
          <p:nvPr/>
        </p:nvSpPr>
        <p:spPr>
          <a:xfrm>
            <a:off x="2467795" y="3423081"/>
            <a:ext cx="94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n w="15875">
                  <a:solidFill>
                    <a:schemeClr val="bg1"/>
                  </a:solidFill>
                </a:ln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話し手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A4C3C0E-8737-0A9C-4367-4923D69F9C6E}"/>
              </a:ext>
            </a:extLst>
          </p:cNvPr>
          <p:cNvSpPr txBox="1"/>
          <p:nvPr/>
        </p:nvSpPr>
        <p:spPr>
          <a:xfrm rot="19342339">
            <a:off x="411629" y="1994062"/>
            <a:ext cx="1228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n w="0">
                  <a:noFill/>
                </a:ln>
                <a:solidFill>
                  <a:srgbClr val="6600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第</a:t>
            </a:r>
            <a:r>
              <a:rPr kumimoji="1" lang="en-US" altLang="ja-JP" sz="1600" b="1" dirty="0">
                <a:ln w="0">
                  <a:noFill/>
                </a:ln>
                <a:solidFill>
                  <a:srgbClr val="6600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19</a:t>
            </a:r>
            <a:r>
              <a:rPr kumimoji="1" lang="ja-JP" altLang="en-US" sz="1600" b="1" dirty="0">
                <a:ln w="0">
                  <a:noFill/>
                </a:ln>
                <a:solidFill>
                  <a:srgbClr val="6600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３回</a:t>
            </a:r>
          </a:p>
        </p:txBody>
      </p:sp>
    </p:spTree>
    <p:extLst>
      <p:ext uri="{BB962C8B-B14F-4D97-AF65-F5344CB8AC3E}">
        <p14:creationId xmlns:p14="http://schemas.microsoft.com/office/powerpoint/2010/main" val="1508244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FCCFF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651AD8-155C-AEBB-49A2-D2B738992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EAF1DED-8EFA-17E5-DAB4-B7700EEBA510}"/>
              </a:ext>
            </a:extLst>
          </p:cNvPr>
          <p:cNvSpPr/>
          <p:nvPr/>
        </p:nvSpPr>
        <p:spPr>
          <a:xfrm>
            <a:off x="21474" y="10220842"/>
            <a:ext cx="7559675" cy="494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555AA8D-4A35-7BE4-E5C2-2349517B1FD9}"/>
              </a:ext>
            </a:extLst>
          </p:cNvPr>
          <p:cNvSpPr txBox="1"/>
          <p:nvPr/>
        </p:nvSpPr>
        <p:spPr>
          <a:xfrm>
            <a:off x="2866418" y="9932057"/>
            <a:ext cx="3037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NPO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法人市民活動サポートセンターいなぎ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25A8EBA-C1AD-0C58-76CB-07AFF1ADB550}"/>
              </a:ext>
            </a:extLst>
          </p:cNvPr>
          <p:cNvSpPr txBox="1"/>
          <p:nvPr/>
        </p:nvSpPr>
        <p:spPr>
          <a:xfrm>
            <a:off x="2866418" y="10209056"/>
            <a:ext cx="2874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〒</a:t>
            </a:r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206-0802 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東京都稲城市東長沼</a:t>
            </a:r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2112-1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E583930-F6DF-A2C3-A561-AB95DD6F2148}"/>
              </a:ext>
            </a:extLst>
          </p:cNvPr>
          <p:cNvSpPr txBox="1"/>
          <p:nvPr/>
        </p:nvSpPr>
        <p:spPr>
          <a:xfrm>
            <a:off x="5779241" y="10185194"/>
            <a:ext cx="1528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☎ </a:t>
            </a:r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042-378-2112</a:t>
            </a:r>
            <a:endParaRPr kumimoji="1" lang="ja-JP" altLang="en-US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1BA106D-3650-F2D4-9869-2DE0BC242DBD}"/>
              </a:ext>
            </a:extLst>
          </p:cNvPr>
          <p:cNvSpPr txBox="1"/>
          <p:nvPr/>
        </p:nvSpPr>
        <p:spPr>
          <a:xfrm>
            <a:off x="341637" y="1797163"/>
            <a:ext cx="11473886" cy="3540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A1B42351-28AF-2C6D-9A18-E96E9C382929}"/>
              </a:ext>
            </a:extLst>
          </p:cNvPr>
          <p:cNvSpPr/>
          <p:nvPr/>
        </p:nvSpPr>
        <p:spPr>
          <a:xfrm>
            <a:off x="5372211" y="3234964"/>
            <a:ext cx="1455660" cy="55224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accent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話し手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DB91EDDD-2169-5A1B-698F-2BA60C6515A8}"/>
              </a:ext>
            </a:extLst>
          </p:cNvPr>
          <p:cNvGrpSpPr/>
          <p:nvPr/>
        </p:nvGrpSpPr>
        <p:grpSpPr>
          <a:xfrm>
            <a:off x="5889946" y="4090955"/>
            <a:ext cx="2372412" cy="523220"/>
            <a:chOff x="8744988" y="4183148"/>
            <a:chExt cx="2559769" cy="523220"/>
          </a:xfrm>
        </p:grpSpPr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8923B939-0CFF-C72B-3ED1-CC9AFC7114FA}"/>
                </a:ext>
              </a:extLst>
            </p:cNvPr>
            <p:cNvSpPr txBox="1"/>
            <p:nvPr/>
          </p:nvSpPr>
          <p:spPr>
            <a:xfrm>
              <a:off x="8744988" y="4183148"/>
              <a:ext cx="25597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>
                  <a:ln w="85725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18:00–20:00</a:t>
              </a:r>
              <a:endParaRPr kumimoji="1" lang="ja-JP" altLang="en-US" sz="2800" b="1" dirty="0">
                <a:ln w="85725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5E0728FC-B188-B180-913E-A3AD843F32D8}"/>
                </a:ext>
              </a:extLst>
            </p:cNvPr>
            <p:cNvSpPr txBox="1"/>
            <p:nvPr/>
          </p:nvSpPr>
          <p:spPr>
            <a:xfrm>
              <a:off x="8744988" y="4183148"/>
              <a:ext cx="25597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>
                  <a:ln w="1587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18:00–20:00</a:t>
              </a:r>
              <a:endParaRPr kumimoji="1" lang="ja-JP" altLang="en-US" sz="2800" b="1" dirty="0">
                <a:ln w="158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D730F1C-5595-096E-E3B7-A809C31483A8}"/>
              </a:ext>
            </a:extLst>
          </p:cNvPr>
          <p:cNvSpPr txBox="1"/>
          <p:nvPr/>
        </p:nvSpPr>
        <p:spPr>
          <a:xfrm>
            <a:off x="8073359" y="4182210"/>
            <a:ext cx="4352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地域振興プラザ ４</a:t>
            </a:r>
            <a:r>
              <a:rPr kumimoji="1" lang="en-US" altLang="ja-JP" sz="2000" b="1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</a:t>
            </a:r>
            <a:r>
              <a:rPr kumimoji="1" lang="ja-JP" altLang="en-US" sz="2000" b="1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大会議室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EFC9DF8-FA7E-D8CC-DA36-AA984E35D203}"/>
              </a:ext>
            </a:extLst>
          </p:cNvPr>
          <p:cNvSpPr txBox="1"/>
          <p:nvPr/>
        </p:nvSpPr>
        <p:spPr>
          <a:xfrm>
            <a:off x="8135191" y="4512701"/>
            <a:ext cx="2860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☆ 事前申し込みは不要です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5FF99F8-FD78-84B6-FC07-1F0919351EE1}"/>
              </a:ext>
            </a:extLst>
          </p:cNvPr>
          <p:cNvSpPr txBox="1"/>
          <p:nvPr/>
        </p:nvSpPr>
        <p:spPr>
          <a:xfrm>
            <a:off x="715956" y="1980407"/>
            <a:ext cx="3502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誰でも自由に楽しくおしゃべり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F6D131E-6FA6-9906-B48E-981F8C25DEAE}"/>
              </a:ext>
            </a:extLst>
          </p:cNvPr>
          <p:cNvSpPr txBox="1"/>
          <p:nvPr/>
        </p:nvSpPr>
        <p:spPr>
          <a:xfrm>
            <a:off x="698752" y="2271469"/>
            <a:ext cx="282175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n w="0"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金曜サロンスペシャル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48D8075-CDBB-8AEA-2560-D0D673CC6C88}"/>
              </a:ext>
            </a:extLst>
          </p:cNvPr>
          <p:cNvSpPr txBox="1"/>
          <p:nvPr/>
        </p:nvSpPr>
        <p:spPr>
          <a:xfrm rot="1789141">
            <a:off x="3073563" y="2217606"/>
            <a:ext cx="1228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n w="0">
                  <a:noFill/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第</a:t>
            </a:r>
            <a:r>
              <a:rPr kumimoji="1" lang="en-US" altLang="ja-JP" sz="1600" b="1" dirty="0">
                <a:ln w="0">
                  <a:noFill/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192</a:t>
            </a:r>
            <a:r>
              <a:rPr kumimoji="1" lang="ja-JP" altLang="en-US" sz="1600" b="1" dirty="0">
                <a:ln w="0">
                  <a:noFill/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回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6BCC12-2A18-AB60-85FC-E50B2451B01D}"/>
              </a:ext>
            </a:extLst>
          </p:cNvPr>
          <p:cNvSpPr txBox="1"/>
          <p:nvPr/>
        </p:nvSpPr>
        <p:spPr>
          <a:xfrm>
            <a:off x="4708627" y="2321236"/>
            <a:ext cx="4570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latin typeface="HGP明朝E" panose="02020900000000000000" pitchFamily="18" charset="-128"/>
                <a:ea typeface="HGP明朝E" panose="02020900000000000000" pitchFamily="18" charset="-128"/>
              </a:rPr>
              <a:t>『</a:t>
            </a:r>
            <a:r>
              <a:rPr lang="ja-JP" altLang="en-US" sz="4400" dirty="0">
                <a:latin typeface="HGP明朝E" panose="02020900000000000000" pitchFamily="18" charset="-128"/>
                <a:ea typeface="HGP明朝E" panose="02020900000000000000" pitchFamily="18" charset="-128"/>
              </a:rPr>
              <a:t>蓮華草のように</a:t>
            </a:r>
            <a:r>
              <a:rPr lang="en-US" altLang="ja-JP" sz="4400" dirty="0">
                <a:latin typeface="HGP明朝E" panose="02020900000000000000" pitchFamily="18" charset="-128"/>
                <a:ea typeface="HGP明朝E" panose="02020900000000000000" pitchFamily="18" charset="-128"/>
              </a:rPr>
              <a:t>』</a:t>
            </a:r>
            <a:endParaRPr kumimoji="1" lang="ja-JP" altLang="en-US" sz="44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4CC39BB-F085-AE52-42BC-B475F28BAB4B}"/>
              </a:ext>
            </a:extLst>
          </p:cNvPr>
          <p:cNvSpPr txBox="1"/>
          <p:nvPr/>
        </p:nvSpPr>
        <p:spPr>
          <a:xfrm>
            <a:off x="6725164" y="3212659"/>
            <a:ext cx="3470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P明朝E" panose="02020900000000000000" pitchFamily="18" charset="-128"/>
                <a:ea typeface="HGP明朝E" panose="02020900000000000000" pitchFamily="18" charset="-128"/>
              </a:rPr>
              <a:t>　山中桂氏（華道家）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FF5F997B-6149-368A-9FB2-4F024021F1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69" r="62873"/>
          <a:stretch/>
        </p:blipFill>
        <p:spPr bwMode="auto">
          <a:xfrm>
            <a:off x="10093187" y="2178175"/>
            <a:ext cx="1722335" cy="15394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E1620310-DBD3-00B2-826E-02394CF7B0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7" y="2021688"/>
            <a:ext cx="3844083" cy="28834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AF8311A-C26D-6420-CC80-4E72B8CD7F5B}"/>
              </a:ext>
            </a:extLst>
          </p:cNvPr>
          <p:cNvGrpSpPr/>
          <p:nvPr/>
        </p:nvGrpSpPr>
        <p:grpSpPr>
          <a:xfrm>
            <a:off x="4362114" y="3819725"/>
            <a:ext cx="1772489" cy="769797"/>
            <a:chOff x="4362114" y="3819725"/>
            <a:chExt cx="1772489" cy="769797"/>
          </a:xfrm>
        </p:grpSpPr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6E1C1649-A776-89A8-FC14-02591AF8F95E}"/>
                </a:ext>
              </a:extLst>
            </p:cNvPr>
            <p:cNvSpPr txBox="1"/>
            <p:nvPr/>
          </p:nvSpPr>
          <p:spPr>
            <a:xfrm>
              <a:off x="4362448" y="3820081"/>
              <a:ext cx="174709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400" b="1" dirty="0">
                  <a:ln w="107950">
                    <a:solidFill>
                      <a:sysClr val="windowText" lastClr="000000"/>
                    </a:solidFill>
                    <a:prstDash val="solid"/>
                  </a:ln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6</a:t>
              </a:r>
              <a:r>
                <a:rPr kumimoji="1" lang="ja-JP" altLang="en-US" sz="2800" b="1" dirty="0">
                  <a:ln w="10795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月</a:t>
              </a:r>
              <a:r>
                <a:rPr kumimoji="1" lang="en-US" altLang="ja-JP" sz="4400" b="1" dirty="0">
                  <a:ln w="107950">
                    <a:solidFill>
                      <a:sysClr val="windowText" lastClr="000000"/>
                    </a:solidFill>
                    <a:prstDash val="solid"/>
                  </a:ln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6</a:t>
              </a:r>
              <a:r>
                <a:rPr kumimoji="1" lang="ja-JP" altLang="en-US" sz="2800" b="1" dirty="0">
                  <a:ln w="10795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日</a:t>
              </a:r>
              <a:r>
                <a:rPr kumimoji="1" lang="ja-JP" altLang="en-US" sz="4400" b="1" dirty="0">
                  <a:ln w="10795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 </a:t>
              </a: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F0611F87-887D-9628-0ABB-647DA41C9C06}"/>
                </a:ext>
              </a:extLst>
            </p:cNvPr>
            <p:cNvSpPr txBox="1"/>
            <p:nvPr/>
          </p:nvSpPr>
          <p:spPr>
            <a:xfrm>
              <a:off x="4362114" y="3819725"/>
              <a:ext cx="177248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400" b="1" dirty="0">
                  <a:ln w="1587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6</a:t>
              </a:r>
              <a:r>
                <a:rPr kumimoji="1" lang="ja-JP" altLang="en-US" sz="2800" b="1" dirty="0">
                  <a:ln w="1587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月</a:t>
              </a:r>
              <a:r>
                <a:rPr kumimoji="1" lang="en-US" altLang="ja-JP" sz="4400" b="1" dirty="0">
                  <a:ln w="1587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6</a:t>
              </a:r>
              <a:r>
                <a:rPr kumimoji="1" lang="ja-JP" altLang="en-US" sz="2800" b="1" dirty="0">
                  <a:ln w="1587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日</a:t>
              </a:r>
              <a:r>
                <a:rPr kumimoji="1" lang="ja-JP" altLang="en-US" sz="4400" b="1" dirty="0">
                  <a:ln w="1587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6565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483C60-0FB4-73F7-045A-EB4A71E3E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8B01D3A-2E17-BD00-220A-7607DCEEAE19}"/>
              </a:ext>
            </a:extLst>
          </p:cNvPr>
          <p:cNvSpPr/>
          <p:nvPr/>
        </p:nvSpPr>
        <p:spPr>
          <a:xfrm>
            <a:off x="21474" y="10220842"/>
            <a:ext cx="7559675" cy="494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E7FD7B2-5B45-C1C3-6491-52018BCE5457}"/>
              </a:ext>
            </a:extLst>
          </p:cNvPr>
          <p:cNvSpPr txBox="1"/>
          <p:nvPr/>
        </p:nvSpPr>
        <p:spPr>
          <a:xfrm>
            <a:off x="2866418" y="9932057"/>
            <a:ext cx="3037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NPO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法人市民活動サポートセンターいなぎ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7B13A50-80D7-0704-2DC2-3424B3D803FD}"/>
              </a:ext>
            </a:extLst>
          </p:cNvPr>
          <p:cNvSpPr txBox="1"/>
          <p:nvPr/>
        </p:nvSpPr>
        <p:spPr>
          <a:xfrm>
            <a:off x="2866418" y="10209056"/>
            <a:ext cx="2874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〒</a:t>
            </a:r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206-0802 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東京都稲城市東長沼</a:t>
            </a:r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2112-1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4331CE6-9A81-E8CF-E0A3-F2E9AADCA41D}"/>
              </a:ext>
            </a:extLst>
          </p:cNvPr>
          <p:cNvSpPr txBox="1"/>
          <p:nvPr/>
        </p:nvSpPr>
        <p:spPr>
          <a:xfrm>
            <a:off x="5779241" y="10185194"/>
            <a:ext cx="1528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☎ </a:t>
            </a:r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042-378-2112</a:t>
            </a:r>
            <a:endParaRPr kumimoji="1" lang="ja-JP" altLang="en-US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41F8035-8E6A-92B9-862A-642945D58B7F}"/>
              </a:ext>
            </a:extLst>
          </p:cNvPr>
          <p:cNvSpPr txBox="1"/>
          <p:nvPr/>
        </p:nvSpPr>
        <p:spPr>
          <a:xfrm>
            <a:off x="428836" y="1797163"/>
            <a:ext cx="11408229" cy="3540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45BD4B90-08A9-24D4-B22F-B8B8C280E5F0}"/>
              </a:ext>
            </a:extLst>
          </p:cNvPr>
          <p:cNvSpPr/>
          <p:nvPr/>
        </p:nvSpPr>
        <p:spPr>
          <a:xfrm>
            <a:off x="5190802" y="3330769"/>
            <a:ext cx="1370198" cy="55224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accent1">
                    <a:lumMod val="5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話し手</a:t>
            </a:r>
          </a:p>
        </p:txBody>
      </p: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E1C62A8D-E650-1CF6-0AED-BF959DBD164C}"/>
              </a:ext>
            </a:extLst>
          </p:cNvPr>
          <p:cNvGrpSpPr/>
          <p:nvPr/>
        </p:nvGrpSpPr>
        <p:grpSpPr>
          <a:xfrm>
            <a:off x="4348892" y="3844734"/>
            <a:ext cx="1772489" cy="769441"/>
            <a:chOff x="4964562" y="2940998"/>
            <a:chExt cx="1772489" cy="769441"/>
          </a:xfrm>
        </p:grpSpPr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04E6469A-8760-1456-A2DD-D1267F956AAC}"/>
                </a:ext>
              </a:extLst>
            </p:cNvPr>
            <p:cNvSpPr txBox="1"/>
            <p:nvPr/>
          </p:nvSpPr>
          <p:spPr>
            <a:xfrm>
              <a:off x="4977261" y="2940998"/>
              <a:ext cx="174709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400" b="1" dirty="0">
                  <a:ln w="107950">
                    <a:solidFill>
                      <a:sysClr val="windowText" lastClr="000000"/>
                    </a:solidFill>
                    <a:prstDash val="solid"/>
                  </a:ln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4</a:t>
              </a:r>
              <a:r>
                <a:rPr kumimoji="1" lang="ja-JP" altLang="en-US" sz="2800" b="1" dirty="0">
                  <a:ln w="10795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月</a:t>
              </a:r>
              <a:r>
                <a:rPr kumimoji="1" lang="en-US" altLang="ja-JP" sz="4400" b="1" dirty="0">
                  <a:ln w="107950">
                    <a:solidFill>
                      <a:sysClr val="windowText" lastClr="000000"/>
                    </a:solidFill>
                    <a:prstDash val="solid"/>
                  </a:ln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4</a:t>
              </a:r>
              <a:r>
                <a:rPr kumimoji="1" lang="ja-JP" altLang="en-US" sz="2800" b="1" dirty="0">
                  <a:ln w="10795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日</a:t>
              </a:r>
              <a:r>
                <a:rPr kumimoji="1" lang="ja-JP" altLang="en-US" sz="4400" b="1" dirty="0">
                  <a:ln w="107950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 </a:t>
              </a: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CDF5E415-1E4C-2040-0A50-0EAF94763A38}"/>
                </a:ext>
              </a:extLst>
            </p:cNvPr>
            <p:cNvSpPr txBox="1"/>
            <p:nvPr/>
          </p:nvSpPr>
          <p:spPr>
            <a:xfrm>
              <a:off x="4964562" y="2940998"/>
              <a:ext cx="177248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400" b="1" dirty="0">
                  <a:ln w="1587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4</a:t>
              </a:r>
              <a:r>
                <a:rPr kumimoji="1" lang="ja-JP" altLang="en-US" sz="2800" b="1" dirty="0">
                  <a:ln w="1587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月</a:t>
              </a:r>
              <a:r>
                <a:rPr kumimoji="1" lang="en-US" altLang="ja-JP" sz="4400" b="1" dirty="0">
                  <a:ln w="1587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4</a:t>
              </a:r>
              <a:r>
                <a:rPr kumimoji="1" lang="ja-JP" altLang="en-US" sz="2800" b="1" dirty="0">
                  <a:ln w="1587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日</a:t>
              </a:r>
              <a:r>
                <a:rPr kumimoji="1" lang="ja-JP" altLang="en-US" sz="4400" b="1" dirty="0">
                  <a:ln w="1587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 </a:t>
              </a:r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B2AAE6A-1E9F-3BCA-E6B7-52E76E65E07A}"/>
              </a:ext>
            </a:extLst>
          </p:cNvPr>
          <p:cNvGrpSpPr/>
          <p:nvPr/>
        </p:nvGrpSpPr>
        <p:grpSpPr>
          <a:xfrm>
            <a:off x="5889946" y="4090955"/>
            <a:ext cx="2372412" cy="523220"/>
            <a:chOff x="8744988" y="4183148"/>
            <a:chExt cx="2559769" cy="523220"/>
          </a:xfrm>
        </p:grpSpPr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15267F5E-4011-B2EC-ABAF-A4A5861D5C93}"/>
                </a:ext>
              </a:extLst>
            </p:cNvPr>
            <p:cNvSpPr txBox="1"/>
            <p:nvPr/>
          </p:nvSpPr>
          <p:spPr>
            <a:xfrm>
              <a:off x="8744988" y="4183148"/>
              <a:ext cx="25597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>
                  <a:ln w="85725">
                    <a:solidFill>
                      <a:sysClr val="windowText" lastClr="000000"/>
                    </a:solidFill>
                    <a:prstDash val="solid"/>
                  </a:ln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18:00–20:00</a:t>
              </a:r>
              <a:endParaRPr kumimoji="1" lang="ja-JP" altLang="en-US" sz="2800" b="1" dirty="0">
                <a:ln w="85725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D0FDBB21-55F0-A182-F1CD-3A70DF80A7A1}"/>
                </a:ext>
              </a:extLst>
            </p:cNvPr>
            <p:cNvSpPr txBox="1"/>
            <p:nvPr/>
          </p:nvSpPr>
          <p:spPr>
            <a:xfrm>
              <a:off x="8744988" y="4183148"/>
              <a:ext cx="25597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>
                  <a:ln w="1587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18:00–20:00</a:t>
              </a:r>
              <a:endParaRPr kumimoji="1" lang="ja-JP" altLang="en-US" sz="2800" b="1" dirty="0">
                <a:ln w="158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FA2B082-C7EA-1889-30D3-B475A0AB296D}"/>
              </a:ext>
            </a:extLst>
          </p:cNvPr>
          <p:cNvSpPr txBox="1"/>
          <p:nvPr/>
        </p:nvSpPr>
        <p:spPr>
          <a:xfrm>
            <a:off x="8073359" y="4205070"/>
            <a:ext cx="4352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地域振興プラザ ４</a:t>
            </a:r>
            <a:r>
              <a:rPr kumimoji="1" lang="en-US" altLang="ja-JP" sz="2000" b="1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</a:t>
            </a:r>
            <a:r>
              <a:rPr kumimoji="1" lang="ja-JP" altLang="en-US" sz="2000" b="1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大会議室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1EA50A0-64DE-E61C-4570-5080A0647C54}"/>
              </a:ext>
            </a:extLst>
          </p:cNvPr>
          <p:cNvSpPr txBox="1"/>
          <p:nvPr/>
        </p:nvSpPr>
        <p:spPr>
          <a:xfrm>
            <a:off x="8135191" y="4535561"/>
            <a:ext cx="2860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2">
                    <a:lumMod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☆ 事前申し込みは不要です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C551D32-1B88-680D-43AE-DDA5E7F1E0A7}"/>
              </a:ext>
            </a:extLst>
          </p:cNvPr>
          <p:cNvSpPr txBox="1"/>
          <p:nvPr/>
        </p:nvSpPr>
        <p:spPr>
          <a:xfrm>
            <a:off x="715956" y="1980407"/>
            <a:ext cx="3502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誰でも自由に楽しくおしゃべり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C8BD044-EB64-42D4-1E4C-2E99AB6ABF8F}"/>
              </a:ext>
            </a:extLst>
          </p:cNvPr>
          <p:cNvSpPr txBox="1"/>
          <p:nvPr/>
        </p:nvSpPr>
        <p:spPr>
          <a:xfrm>
            <a:off x="698752" y="2271469"/>
            <a:ext cx="282175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金曜サロンスペシャル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53EE75A-5809-96E6-D820-7A1BE4361B0B}"/>
              </a:ext>
            </a:extLst>
          </p:cNvPr>
          <p:cNvSpPr txBox="1"/>
          <p:nvPr/>
        </p:nvSpPr>
        <p:spPr>
          <a:xfrm rot="1789141">
            <a:off x="3039902" y="2223938"/>
            <a:ext cx="1228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n w="0">
                  <a:noFill/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第</a:t>
            </a:r>
            <a:r>
              <a:rPr kumimoji="1" lang="en-US" altLang="ja-JP" sz="1600" dirty="0">
                <a:ln w="0">
                  <a:noFill/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191</a:t>
            </a:r>
            <a:r>
              <a:rPr kumimoji="1" lang="ja-JP" altLang="en-US" sz="1600" dirty="0">
                <a:ln w="0">
                  <a:noFill/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回</a:t>
            </a: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6B00BAE8-E5FE-A3D8-83B0-79AA23054F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29" y="1879974"/>
            <a:ext cx="4180373" cy="4180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BC380FC4-8246-024E-3A72-BF96922EE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080" y="2247566"/>
            <a:ext cx="2841379" cy="1155165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F2775844-B166-F2AE-B124-692381E39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803" y="2461667"/>
            <a:ext cx="3657113" cy="870481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A190226F-43D7-361C-6513-F377E7B999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9409" y="2479148"/>
            <a:ext cx="2304855" cy="865005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4CB1AFCD-E446-FE3E-CBC4-A93BD132FC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2442" y="3220627"/>
            <a:ext cx="2518372" cy="870481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F8DF2CA9-5463-C7A8-EABD-E0AB7F9B407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05" r="76751" b="26964"/>
          <a:stretch/>
        </p:blipFill>
        <p:spPr bwMode="auto">
          <a:xfrm rot="1474271">
            <a:off x="8680662" y="3255482"/>
            <a:ext cx="951271" cy="8914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C33BC119-1B18-CD21-9113-7B51E409653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67" b="84968"/>
          <a:stretch/>
        </p:blipFill>
        <p:spPr bwMode="auto">
          <a:xfrm>
            <a:off x="6409669" y="1970501"/>
            <a:ext cx="5066375" cy="6363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868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461F07-C05A-B81C-5F62-5BC29949F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718478B-794B-B5F2-4E0A-3D3CAF271B3C}"/>
              </a:ext>
            </a:extLst>
          </p:cNvPr>
          <p:cNvSpPr/>
          <p:nvPr/>
        </p:nvSpPr>
        <p:spPr>
          <a:xfrm>
            <a:off x="21474" y="10220842"/>
            <a:ext cx="7559675" cy="494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4C00502-FDCB-C246-E4ED-3AC0A3F80272}"/>
              </a:ext>
            </a:extLst>
          </p:cNvPr>
          <p:cNvSpPr txBox="1"/>
          <p:nvPr/>
        </p:nvSpPr>
        <p:spPr>
          <a:xfrm>
            <a:off x="2866418" y="9932057"/>
            <a:ext cx="3037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NPO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法人市民活動サポートセンターいなぎ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6810FC5-CD8D-E396-87CA-53683E831524}"/>
              </a:ext>
            </a:extLst>
          </p:cNvPr>
          <p:cNvSpPr txBox="1"/>
          <p:nvPr/>
        </p:nvSpPr>
        <p:spPr>
          <a:xfrm>
            <a:off x="2866418" y="10209056"/>
            <a:ext cx="2874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〒</a:t>
            </a:r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206-0802 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東京都稲城市東長沼</a:t>
            </a:r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2112-1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33D1F14-42D5-02D7-F4F6-A496270A49BA}"/>
              </a:ext>
            </a:extLst>
          </p:cNvPr>
          <p:cNvSpPr txBox="1"/>
          <p:nvPr/>
        </p:nvSpPr>
        <p:spPr>
          <a:xfrm>
            <a:off x="5779241" y="10185194"/>
            <a:ext cx="1528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☎ </a:t>
            </a:r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042-378-2112</a:t>
            </a:r>
            <a:endParaRPr kumimoji="1" lang="ja-JP" altLang="en-US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E58C97D-6E14-98C3-2461-EAB4E7D319C8}"/>
              </a:ext>
            </a:extLst>
          </p:cNvPr>
          <p:cNvSpPr txBox="1"/>
          <p:nvPr/>
        </p:nvSpPr>
        <p:spPr>
          <a:xfrm>
            <a:off x="391885" y="1742434"/>
            <a:ext cx="11408229" cy="3540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2AF7978-FE16-A694-44D0-71B3ED96B2AD}"/>
              </a:ext>
            </a:extLst>
          </p:cNvPr>
          <p:cNvSpPr txBox="1"/>
          <p:nvPr/>
        </p:nvSpPr>
        <p:spPr>
          <a:xfrm>
            <a:off x="8405687" y="4420966"/>
            <a:ext cx="2860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accent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☆ 事前申し込みは不要です</a:t>
            </a: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664A516A-AF05-8321-3687-AE64542D82F1}"/>
              </a:ext>
            </a:extLst>
          </p:cNvPr>
          <p:cNvGrpSpPr/>
          <p:nvPr/>
        </p:nvGrpSpPr>
        <p:grpSpPr>
          <a:xfrm>
            <a:off x="8783237" y="3366578"/>
            <a:ext cx="2564659" cy="584775"/>
            <a:chOff x="3901455" y="412924"/>
            <a:chExt cx="2564659" cy="584775"/>
          </a:xfrm>
        </p:grpSpPr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84C57538-9916-9DA7-C11C-85C2602781B5}"/>
                </a:ext>
              </a:extLst>
            </p:cNvPr>
            <p:cNvSpPr txBox="1"/>
            <p:nvPr/>
          </p:nvSpPr>
          <p:spPr>
            <a:xfrm>
              <a:off x="3901455" y="412924"/>
              <a:ext cx="25597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>
                  <a:ln w="85725">
                    <a:solidFill>
                      <a:srgbClr val="0033CC"/>
                    </a:solidFill>
                    <a:prstDash val="solid"/>
                  </a:ln>
                  <a:solidFill>
                    <a:srgbClr val="0033CC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18:00–20:00</a:t>
              </a:r>
              <a:endParaRPr kumimoji="1" lang="ja-JP" altLang="en-US" sz="3200" b="1" dirty="0">
                <a:ln w="85725">
                  <a:solidFill>
                    <a:srgbClr val="0033CC"/>
                  </a:solidFill>
                  <a:prstDash val="solid"/>
                </a:ln>
                <a:solidFill>
                  <a:srgbClr val="0033C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B256D2C5-99A8-8460-AAFA-C283F1262E6A}"/>
                </a:ext>
              </a:extLst>
            </p:cNvPr>
            <p:cNvSpPr txBox="1"/>
            <p:nvPr/>
          </p:nvSpPr>
          <p:spPr>
            <a:xfrm>
              <a:off x="3906345" y="412924"/>
              <a:ext cx="25597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>
                  <a:ln w="1587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18:00–20:00</a:t>
              </a:r>
              <a:endParaRPr kumimoji="1" lang="ja-JP" altLang="en-US" sz="3200" b="1" dirty="0">
                <a:ln w="158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</a:endParaRPr>
            </a:p>
          </p:txBody>
        </p:sp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219FF6B2-E38D-8C70-67C8-A8D5DF942A8B}"/>
              </a:ext>
            </a:extLst>
          </p:cNvPr>
          <p:cNvGrpSpPr/>
          <p:nvPr/>
        </p:nvGrpSpPr>
        <p:grpSpPr>
          <a:xfrm>
            <a:off x="7751625" y="2084343"/>
            <a:ext cx="2583815" cy="589953"/>
            <a:chOff x="6280145" y="388439"/>
            <a:chExt cx="2808918" cy="589953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F269FE56-A1D9-B98A-F95E-82D5DFE89063}"/>
                </a:ext>
              </a:extLst>
            </p:cNvPr>
            <p:cNvSpPr txBox="1"/>
            <p:nvPr/>
          </p:nvSpPr>
          <p:spPr>
            <a:xfrm>
              <a:off x="6280145" y="388439"/>
              <a:ext cx="28089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spc="50" dirty="0">
                  <a:ln w="76200" cmpd="sng">
                    <a:solidFill>
                      <a:srgbClr val="0066FF"/>
                    </a:solidFill>
                    <a:prstDash val="solid"/>
                  </a:ln>
                  <a:solidFill>
                    <a:srgbClr val="0066FF"/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今村 茂 さん</a:t>
              </a: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A1AB2421-B308-9DFA-BABA-616503ACA24A}"/>
                </a:ext>
              </a:extLst>
            </p:cNvPr>
            <p:cNvSpPr txBox="1"/>
            <p:nvPr/>
          </p:nvSpPr>
          <p:spPr>
            <a:xfrm>
              <a:off x="6280145" y="393617"/>
              <a:ext cx="28089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spc="50" dirty="0">
                  <a:ln w="19050" cmpd="sng">
                    <a:noFill/>
                    <a:prstDash val="solid"/>
                  </a:ln>
                  <a:solidFill>
                    <a:schemeClr val="bg1"/>
                  </a:solidFill>
                  <a:effectLst/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今村 茂 さん</a:t>
              </a:r>
            </a:p>
          </p:txBody>
        </p:sp>
      </p:grpSp>
      <p:sp>
        <p:nvSpPr>
          <p:cNvPr id="24" name="楕円 23">
            <a:extLst>
              <a:ext uri="{FF2B5EF4-FFF2-40B4-BE49-F238E27FC236}">
                <a16:creationId xmlns:a16="http://schemas.microsoft.com/office/drawing/2014/main" id="{970936AA-557A-4AF1-183A-DF940BFD79C0}"/>
              </a:ext>
            </a:extLst>
          </p:cNvPr>
          <p:cNvSpPr/>
          <p:nvPr/>
        </p:nvSpPr>
        <p:spPr>
          <a:xfrm>
            <a:off x="6049991" y="2115927"/>
            <a:ext cx="1370198" cy="55224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accent1">
                    <a:lumMod val="5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話し手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C1FE46E-8D25-F31A-E00D-F237883EE720}"/>
              </a:ext>
            </a:extLst>
          </p:cNvPr>
          <p:cNvSpPr txBox="1"/>
          <p:nvPr/>
        </p:nvSpPr>
        <p:spPr>
          <a:xfrm>
            <a:off x="998992" y="1980407"/>
            <a:ext cx="3502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n w="0"/>
                <a:solidFill>
                  <a:srgbClr val="0066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誰でも自由に楽しくおしゃべり</a:t>
            </a: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AEA287B-2F42-65C1-1430-021954FB38A5}"/>
              </a:ext>
            </a:extLst>
          </p:cNvPr>
          <p:cNvGrpSpPr/>
          <p:nvPr/>
        </p:nvGrpSpPr>
        <p:grpSpPr>
          <a:xfrm>
            <a:off x="1550437" y="4005468"/>
            <a:ext cx="3361725" cy="839909"/>
            <a:chOff x="2467972" y="394259"/>
            <a:chExt cx="3361725" cy="839909"/>
          </a:xfrm>
        </p:grpSpPr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7363E372-21F5-A321-4FD8-9D6EBC40D3FA}"/>
                </a:ext>
              </a:extLst>
            </p:cNvPr>
            <p:cNvSpPr txBox="1"/>
            <p:nvPr/>
          </p:nvSpPr>
          <p:spPr>
            <a:xfrm>
              <a:off x="2467972" y="403171"/>
              <a:ext cx="3361725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dirty="0">
                  <a:ln w="260350">
                    <a:solidFill>
                      <a:srgbClr val="00B0F0"/>
                    </a:solidFill>
                  </a:ln>
                  <a:solidFill>
                    <a:srgbClr val="00B0F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楽しもう！</a:t>
              </a: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169F3748-F643-EB1C-F06E-21C511706205}"/>
                </a:ext>
              </a:extLst>
            </p:cNvPr>
            <p:cNvSpPr txBox="1"/>
            <p:nvPr/>
          </p:nvSpPr>
          <p:spPr>
            <a:xfrm>
              <a:off x="2467972" y="394259"/>
              <a:ext cx="3183199" cy="83099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dirty="0">
                  <a:ln w="28575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楽しもう！</a:t>
              </a:r>
            </a:p>
          </p:txBody>
        </p: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2D2E7D2-8E63-B315-498A-74620BE5244A}"/>
              </a:ext>
            </a:extLst>
          </p:cNvPr>
          <p:cNvSpPr txBox="1"/>
          <p:nvPr/>
        </p:nvSpPr>
        <p:spPr>
          <a:xfrm>
            <a:off x="981787" y="2271469"/>
            <a:ext cx="389960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n w="0"/>
                <a:solidFill>
                  <a:srgbClr val="0066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金曜サロンスペシャル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8BBEAD6-FEA1-4095-49E2-594C2FE1FFEB}"/>
              </a:ext>
            </a:extLst>
          </p:cNvPr>
          <p:cNvSpPr txBox="1"/>
          <p:nvPr/>
        </p:nvSpPr>
        <p:spPr>
          <a:xfrm rot="1064608">
            <a:off x="3915233" y="2020366"/>
            <a:ext cx="122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n w="0">
                  <a:noFill/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第</a:t>
            </a:r>
            <a:r>
              <a:rPr kumimoji="1" lang="en-US" altLang="ja-JP" dirty="0">
                <a:ln w="0">
                  <a:noFill/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190</a:t>
            </a:r>
            <a:r>
              <a:rPr kumimoji="1" lang="ja-JP" altLang="en-US" dirty="0">
                <a:ln w="0">
                  <a:noFill/>
                </a:ln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回</a:t>
            </a: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C5BB5D9E-CFB5-83FE-5B01-7F17474B43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186" y="2645881"/>
            <a:ext cx="2534435" cy="2450958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AD590A49-A19C-365F-64C3-D0A083ED38D6}"/>
              </a:ext>
            </a:extLst>
          </p:cNvPr>
          <p:cNvGrpSpPr/>
          <p:nvPr/>
        </p:nvGrpSpPr>
        <p:grpSpPr>
          <a:xfrm>
            <a:off x="859459" y="2975396"/>
            <a:ext cx="4355668" cy="830997"/>
            <a:chOff x="1751538" y="291216"/>
            <a:chExt cx="4355668" cy="830997"/>
          </a:xfrm>
        </p:grpSpPr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CB32AFD8-D1CA-67B6-ECDF-64357F965D88}"/>
                </a:ext>
              </a:extLst>
            </p:cNvPr>
            <p:cNvSpPr txBox="1"/>
            <p:nvPr/>
          </p:nvSpPr>
          <p:spPr>
            <a:xfrm>
              <a:off x="1751538" y="291216"/>
              <a:ext cx="43556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dirty="0">
                  <a:ln w="260350">
                    <a:solidFill>
                      <a:srgbClr val="0033CC"/>
                    </a:solidFill>
                  </a:ln>
                  <a:solidFill>
                    <a:srgbClr val="0033CC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ボランティアを</a:t>
              </a: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F2F25A12-421B-90A8-D671-3D1F73FB0B42}"/>
                </a:ext>
              </a:extLst>
            </p:cNvPr>
            <p:cNvSpPr txBox="1"/>
            <p:nvPr/>
          </p:nvSpPr>
          <p:spPr>
            <a:xfrm>
              <a:off x="1762745" y="291216"/>
              <a:ext cx="43332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dirty="0">
                  <a:ln w="635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ボランティアを</a:t>
              </a:r>
            </a:p>
          </p:txBody>
        </p: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6BE81BFB-4FA3-4F7E-6F63-9D5492D9D277}"/>
              </a:ext>
            </a:extLst>
          </p:cNvPr>
          <p:cNvGrpSpPr/>
          <p:nvPr/>
        </p:nvGrpSpPr>
        <p:grpSpPr>
          <a:xfrm>
            <a:off x="7025745" y="3103306"/>
            <a:ext cx="2093467" cy="866499"/>
            <a:chOff x="3844120" y="357723"/>
            <a:chExt cx="2093467" cy="866499"/>
          </a:xfrm>
        </p:grpSpPr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1BCA3FD3-DD49-5C00-3CE1-820BBD4C4ED6}"/>
                </a:ext>
              </a:extLst>
            </p:cNvPr>
            <p:cNvSpPr txBox="1"/>
            <p:nvPr/>
          </p:nvSpPr>
          <p:spPr>
            <a:xfrm>
              <a:off x="3844120" y="362448"/>
              <a:ext cx="209346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5000" b="1" dirty="0">
                  <a:ln w="107950">
                    <a:solidFill>
                      <a:srgbClr val="0033CC"/>
                    </a:solidFill>
                    <a:prstDash val="solid"/>
                  </a:ln>
                  <a:solidFill>
                    <a:srgbClr val="0033CC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3</a:t>
              </a:r>
              <a:r>
                <a:rPr kumimoji="1" lang="ja-JP" altLang="en-US" sz="3200" b="1" dirty="0">
                  <a:ln w="107950">
                    <a:solidFill>
                      <a:srgbClr val="0033CC"/>
                    </a:solidFill>
                    <a:prstDash val="solid"/>
                  </a:ln>
                  <a:solidFill>
                    <a:srgbClr val="0033CC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月</a:t>
              </a:r>
              <a:r>
                <a:rPr kumimoji="1" lang="en-US" altLang="ja-JP" sz="5000" b="1" dirty="0">
                  <a:ln w="107950">
                    <a:solidFill>
                      <a:srgbClr val="0033CC"/>
                    </a:solidFill>
                    <a:prstDash val="solid"/>
                  </a:ln>
                  <a:solidFill>
                    <a:srgbClr val="0033CC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7</a:t>
              </a:r>
              <a:r>
                <a:rPr kumimoji="1" lang="ja-JP" altLang="en-US" sz="3200" b="1" dirty="0">
                  <a:ln w="107950">
                    <a:solidFill>
                      <a:srgbClr val="0033CC"/>
                    </a:solidFill>
                    <a:prstDash val="solid"/>
                  </a:ln>
                  <a:solidFill>
                    <a:srgbClr val="0033CC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日</a:t>
              </a:r>
              <a:r>
                <a:rPr kumimoji="1" lang="ja-JP" altLang="en-US" sz="4400" b="1" dirty="0">
                  <a:ln w="107950">
                    <a:solidFill>
                      <a:srgbClr val="0033CC"/>
                    </a:solidFill>
                    <a:prstDash val="solid"/>
                  </a:ln>
                  <a:solidFill>
                    <a:srgbClr val="0033CC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 </a:t>
              </a: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CC22F60D-E975-5960-DDC3-E4B7E988651F}"/>
                </a:ext>
              </a:extLst>
            </p:cNvPr>
            <p:cNvSpPr txBox="1"/>
            <p:nvPr/>
          </p:nvSpPr>
          <p:spPr>
            <a:xfrm>
              <a:off x="3844120" y="357723"/>
              <a:ext cx="177248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5000" b="1" dirty="0">
                  <a:ln w="1587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3</a:t>
              </a:r>
              <a:r>
                <a:rPr kumimoji="1" lang="ja-JP" altLang="en-US" sz="3200" b="1" dirty="0">
                  <a:ln w="1587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月</a:t>
              </a:r>
              <a:r>
                <a:rPr kumimoji="1" lang="en-US" altLang="ja-JP" sz="5000" b="1" dirty="0">
                  <a:ln w="1587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7</a:t>
              </a:r>
              <a:r>
                <a:rPr kumimoji="1" lang="ja-JP" altLang="en-US" sz="3200" b="1" dirty="0">
                  <a:ln w="1587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日</a:t>
              </a:r>
              <a:r>
                <a:rPr kumimoji="1" lang="ja-JP" altLang="en-US" sz="4400" b="1" dirty="0">
                  <a:ln w="1587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 </a:t>
              </a: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8C95BA2-DB3C-D5B6-1342-1F61FD90273B}"/>
              </a:ext>
            </a:extLst>
          </p:cNvPr>
          <p:cNvSpPr txBox="1"/>
          <p:nvPr/>
        </p:nvSpPr>
        <p:spPr>
          <a:xfrm>
            <a:off x="7025565" y="4002463"/>
            <a:ext cx="435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accent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地域振興プラザ ４</a:t>
            </a:r>
            <a:r>
              <a:rPr kumimoji="1" lang="en-US" altLang="ja-JP" sz="2400" b="1" dirty="0">
                <a:solidFill>
                  <a:schemeClr val="accent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</a:t>
            </a:r>
            <a:r>
              <a:rPr kumimoji="1" lang="ja-JP" altLang="en-US" sz="2400" b="1" dirty="0">
                <a:solidFill>
                  <a:schemeClr val="accent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大会議室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7D502C9-35C6-1508-C66D-68775240EC71}"/>
              </a:ext>
            </a:extLst>
          </p:cNvPr>
          <p:cNvSpPr txBox="1"/>
          <p:nvPr/>
        </p:nvSpPr>
        <p:spPr>
          <a:xfrm>
            <a:off x="6845293" y="2677901"/>
            <a:ext cx="4326274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200" spc="50" dirty="0">
                <a:ln w="12700" cmpd="sng">
                  <a:solidFill>
                    <a:srgbClr val="0066FF"/>
                  </a:solidFill>
                  <a:prstDash val="solid"/>
                </a:ln>
                <a:solidFill>
                  <a:srgbClr val="0066FF"/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（六点の会 点訳ボランティア</a:t>
            </a:r>
            <a:r>
              <a:rPr kumimoji="1" lang="ja-JP" altLang="en-US" sz="2200" spc="5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267271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5B67B8-DE28-FC97-BC71-F53E815FA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33FFF1E-A0C4-B1EB-CBDF-A9A825C8C93D}"/>
              </a:ext>
            </a:extLst>
          </p:cNvPr>
          <p:cNvSpPr/>
          <p:nvPr/>
        </p:nvSpPr>
        <p:spPr>
          <a:xfrm>
            <a:off x="21474" y="10220842"/>
            <a:ext cx="7559675" cy="494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4D1D0EF-9EFC-A2C2-5DBA-8683151D074C}"/>
              </a:ext>
            </a:extLst>
          </p:cNvPr>
          <p:cNvSpPr txBox="1"/>
          <p:nvPr/>
        </p:nvSpPr>
        <p:spPr>
          <a:xfrm>
            <a:off x="2866418" y="9932057"/>
            <a:ext cx="3037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NPO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法人市民活動サポートセンターいなぎ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6D43D66-016F-C04E-0692-45D6C2F589BD}"/>
              </a:ext>
            </a:extLst>
          </p:cNvPr>
          <p:cNvSpPr txBox="1"/>
          <p:nvPr/>
        </p:nvSpPr>
        <p:spPr>
          <a:xfrm>
            <a:off x="2866418" y="10209056"/>
            <a:ext cx="2874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〒</a:t>
            </a:r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206-0802 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東京都稲城市東長沼</a:t>
            </a:r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2112-1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57DFBF6-37AE-0EBE-2D59-E8957003CC0E}"/>
              </a:ext>
            </a:extLst>
          </p:cNvPr>
          <p:cNvSpPr txBox="1"/>
          <p:nvPr/>
        </p:nvSpPr>
        <p:spPr>
          <a:xfrm>
            <a:off x="5779241" y="10185194"/>
            <a:ext cx="1528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☎ </a:t>
            </a:r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042-378-2112</a:t>
            </a:r>
            <a:endParaRPr kumimoji="1" lang="ja-JP" altLang="en-US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3297F0E-04D1-5D12-B16F-289296E94050}"/>
              </a:ext>
            </a:extLst>
          </p:cNvPr>
          <p:cNvSpPr txBox="1"/>
          <p:nvPr/>
        </p:nvSpPr>
        <p:spPr>
          <a:xfrm>
            <a:off x="391885" y="1685629"/>
            <a:ext cx="11408229" cy="3540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61895C2-D872-EDD8-5A9F-CA6644FF7ED1}"/>
              </a:ext>
            </a:extLst>
          </p:cNvPr>
          <p:cNvSpPr txBox="1"/>
          <p:nvPr/>
        </p:nvSpPr>
        <p:spPr>
          <a:xfrm>
            <a:off x="8332372" y="2213475"/>
            <a:ext cx="2808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spc="50" dirty="0">
                <a:ln w="1905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木内理加さん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96977F7-8550-2590-17F6-AD45F479E744}"/>
              </a:ext>
            </a:extLst>
          </p:cNvPr>
          <p:cNvSpPr txBox="1"/>
          <p:nvPr/>
        </p:nvSpPr>
        <p:spPr>
          <a:xfrm>
            <a:off x="8076796" y="2694145"/>
            <a:ext cx="334101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spc="5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</a:t>
            </a:r>
            <a:r>
              <a:rPr kumimoji="1" lang="ja-JP" altLang="en-US" sz="2400" spc="5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Times New Roman" panose="02020603050405020304" pitchFamily="18" charset="0"/>
              </a:rPr>
              <a:t>出張料理人</a:t>
            </a:r>
            <a:r>
              <a:rPr kumimoji="1" lang="ja-JP" altLang="en-US" sz="3200" spc="50" dirty="0">
                <a:ln w="127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695221E-2439-ED2F-35D7-3D699270B675}"/>
              </a:ext>
            </a:extLst>
          </p:cNvPr>
          <p:cNvSpPr txBox="1"/>
          <p:nvPr/>
        </p:nvSpPr>
        <p:spPr>
          <a:xfrm>
            <a:off x="6554766" y="3246387"/>
            <a:ext cx="2207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</a:t>
            </a:r>
            <a:r>
              <a:rPr kumimoji="1" lang="ja-JP" altLang="en-US" sz="28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月</a:t>
            </a:r>
            <a:r>
              <a:rPr kumimoji="1" lang="ja-JP" altLang="en-US" sz="40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kumimoji="1" lang="en-US" altLang="ja-JP" sz="48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7</a:t>
            </a:r>
            <a:r>
              <a:rPr kumimoji="1" lang="ja-JP" altLang="en-US" sz="28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日</a:t>
            </a:r>
            <a:r>
              <a:rPr kumimoji="1" lang="ja-JP" altLang="en-US" sz="40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8E8385E-34B9-020F-2589-452D4664FEED}"/>
              </a:ext>
            </a:extLst>
          </p:cNvPr>
          <p:cNvSpPr txBox="1"/>
          <p:nvPr/>
        </p:nvSpPr>
        <p:spPr>
          <a:xfrm>
            <a:off x="8366986" y="3475911"/>
            <a:ext cx="296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ea typeface="HGP創英角ｺﾞｼｯｸUB" panose="020B0900000000000000" pitchFamily="50" charset="-128"/>
              </a:rPr>
              <a:t>18:00</a:t>
            </a:r>
            <a:r>
              <a:rPr kumimoji="1" lang="ja-JP" altLang="en-US" sz="36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ea typeface="HGP創英角ｺﾞｼｯｸUB" panose="020B0900000000000000" pitchFamily="50" charset="-128"/>
              </a:rPr>
              <a:t>ー</a:t>
            </a:r>
            <a:r>
              <a:rPr kumimoji="1" lang="en-US" altLang="ja-JP" sz="36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ea typeface="HGP創英角ｺﾞｼｯｸUB" panose="020B0900000000000000" pitchFamily="50" charset="-128"/>
              </a:rPr>
              <a:t>20:00</a:t>
            </a:r>
            <a:endParaRPr kumimoji="1" lang="ja-JP" altLang="en-US" sz="3600" b="1" dirty="0">
              <a:ln w="19050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/>
              <a:ea typeface="HGP創英角ｺﾞｼｯｸUB" panose="020B09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19AAC85-338E-A78A-D258-A34398EB02D8}"/>
              </a:ext>
            </a:extLst>
          </p:cNvPr>
          <p:cNvSpPr txBox="1"/>
          <p:nvPr/>
        </p:nvSpPr>
        <p:spPr>
          <a:xfrm>
            <a:off x="6879126" y="4207878"/>
            <a:ext cx="435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地域振興プラザ ４</a:t>
            </a:r>
            <a:r>
              <a:rPr kumimoji="1" lang="en-US" altLang="ja-JP" sz="24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F </a:t>
            </a:r>
            <a:r>
              <a:rPr kumimoji="1" lang="ja-JP" altLang="en-US" sz="24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大会議室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E29696E-EE5E-5DD4-F4C2-06FB6F1CCDB5}"/>
              </a:ext>
            </a:extLst>
          </p:cNvPr>
          <p:cNvSpPr txBox="1"/>
          <p:nvPr/>
        </p:nvSpPr>
        <p:spPr>
          <a:xfrm>
            <a:off x="7658653" y="4734924"/>
            <a:ext cx="2860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accent1">
                    <a:lumMod val="50000"/>
                  </a:schemeClr>
                </a:solidFill>
                <a:latin typeface="+mn-ea"/>
              </a:rPr>
              <a:t>（事前申し込みは不要です）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4563223-04E1-0D9C-8D2C-2CCC18FC26B2}"/>
              </a:ext>
            </a:extLst>
          </p:cNvPr>
          <p:cNvSpPr txBox="1"/>
          <p:nvPr/>
        </p:nvSpPr>
        <p:spPr>
          <a:xfrm rot="1064608">
            <a:off x="4170044" y="2105329"/>
            <a:ext cx="157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第</a:t>
            </a:r>
            <a:r>
              <a:rPr kumimoji="1" lang="en-US" altLang="ja-JP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189</a:t>
            </a:r>
            <a:r>
              <a:rPr kumimoji="1" lang="ja-JP" altLang="en-US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回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120BF42-BB74-63C5-DC0F-63579EEB78EF}"/>
              </a:ext>
            </a:extLst>
          </p:cNvPr>
          <p:cNvSpPr txBox="1"/>
          <p:nvPr/>
        </p:nvSpPr>
        <p:spPr>
          <a:xfrm>
            <a:off x="765800" y="1980407"/>
            <a:ext cx="3502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n w="0"/>
                <a:solidFill>
                  <a:srgbClr val="FF66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誰でも自由に楽しくおしゃべり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D431CB3-BC19-4A5E-18E4-8A6A61DBE574}"/>
              </a:ext>
            </a:extLst>
          </p:cNvPr>
          <p:cNvSpPr txBox="1"/>
          <p:nvPr/>
        </p:nvSpPr>
        <p:spPr>
          <a:xfrm>
            <a:off x="748595" y="2336785"/>
            <a:ext cx="459847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n w="0"/>
                <a:solidFill>
                  <a:srgbClr val="FF66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金曜サロンスペシャル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452758A2-2E5C-8899-1143-6FA1F5FFDB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15" y="2887545"/>
            <a:ext cx="3749215" cy="2371491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2065479A-568F-8A5C-1B89-FC1C4580E69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4" t="47932" r="60706" b="13430"/>
          <a:stretch/>
        </p:blipFill>
        <p:spPr>
          <a:xfrm rot="19565933">
            <a:off x="3874903" y="1587745"/>
            <a:ext cx="371307" cy="954371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D60248F6-CFCD-C829-5AF8-265AD622FEA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4" t="47932" r="60706" b="13430"/>
          <a:stretch/>
        </p:blipFill>
        <p:spPr>
          <a:xfrm rot="2445815">
            <a:off x="5170104" y="1883891"/>
            <a:ext cx="371307" cy="954371"/>
          </a:xfrm>
          <a:prstGeom prst="rect">
            <a:avLst/>
          </a:prstGeom>
        </p:spPr>
      </p:pic>
      <p:sp>
        <p:nvSpPr>
          <p:cNvPr id="24" name="楕円 23">
            <a:extLst>
              <a:ext uri="{FF2B5EF4-FFF2-40B4-BE49-F238E27FC236}">
                <a16:creationId xmlns:a16="http://schemas.microsoft.com/office/drawing/2014/main" id="{EB77A5B2-E5FA-EFFE-5BF2-B88ED54A6CF2}"/>
              </a:ext>
            </a:extLst>
          </p:cNvPr>
          <p:cNvSpPr/>
          <p:nvPr/>
        </p:nvSpPr>
        <p:spPr>
          <a:xfrm>
            <a:off x="6827110" y="2414962"/>
            <a:ext cx="1370198" cy="55224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accent1">
                    <a:lumMod val="50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話し手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AA45F58-D3AB-C542-87E5-FD60A5330CF7}"/>
              </a:ext>
            </a:extLst>
          </p:cNvPr>
          <p:cNvSpPr txBox="1"/>
          <p:nvPr/>
        </p:nvSpPr>
        <p:spPr>
          <a:xfrm>
            <a:off x="5594763" y="2025033"/>
            <a:ext cx="923330" cy="332175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4800" kern="0" spc="25" dirty="0">
                <a:solidFill>
                  <a:schemeClr val="accent4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ＭＳ Ｐゴシック" panose="020B0600070205080204" pitchFamily="50" charset="-128"/>
              </a:rPr>
              <a:t>腹で繋がる</a:t>
            </a:r>
            <a:endParaRPr kumimoji="1" lang="ja-JP" altLang="en-US" sz="4800" dirty="0">
              <a:solidFill>
                <a:schemeClr val="accent4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0AAF67CD-B787-928B-B72D-4AF26FDB19C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4" t="54728" r="69227" b="-4481"/>
          <a:stretch/>
        </p:blipFill>
        <p:spPr>
          <a:xfrm rot="14808382">
            <a:off x="1002580" y="3088234"/>
            <a:ext cx="798320" cy="76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67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548DE-F0F0-8BFD-51AC-9D8B41713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EBF1719-AFF6-D3BF-4F91-302944FE212E}"/>
              </a:ext>
            </a:extLst>
          </p:cNvPr>
          <p:cNvSpPr/>
          <p:nvPr/>
        </p:nvSpPr>
        <p:spPr>
          <a:xfrm>
            <a:off x="21474" y="10220842"/>
            <a:ext cx="7559675" cy="494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2225E58-AB31-CD95-0CB0-F4D629338B94}"/>
              </a:ext>
            </a:extLst>
          </p:cNvPr>
          <p:cNvSpPr txBox="1"/>
          <p:nvPr/>
        </p:nvSpPr>
        <p:spPr>
          <a:xfrm>
            <a:off x="2866418" y="9932057"/>
            <a:ext cx="3037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NPO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法人市民活動サポートセンターいなぎ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2C70F40-98BD-46AD-83B8-2331F32C1E9E}"/>
              </a:ext>
            </a:extLst>
          </p:cNvPr>
          <p:cNvSpPr txBox="1"/>
          <p:nvPr/>
        </p:nvSpPr>
        <p:spPr>
          <a:xfrm>
            <a:off x="2866418" y="10209056"/>
            <a:ext cx="2874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〒</a:t>
            </a:r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206-0802 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東京都稲城市東長沼</a:t>
            </a:r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2112-1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55DECCD-DC64-F003-6654-69463CB8CED0}"/>
              </a:ext>
            </a:extLst>
          </p:cNvPr>
          <p:cNvSpPr txBox="1"/>
          <p:nvPr/>
        </p:nvSpPr>
        <p:spPr>
          <a:xfrm>
            <a:off x="5779241" y="10185194"/>
            <a:ext cx="1528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☎ </a:t>
            </a:r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042-378-2112</a:t>
            </a:r>
            <a:endParaRPr kumimoji="1" lang="ja-JP" altLang="en-US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820E2ED-A93D-18D1-70DD-810333BB2CEB}"/>
              </a:ext>
            </a:extLst>
          </p:cNvPr>
          <p:cNvSpPr txBox="1"/>
          <p:nvPr/>
        </p:nvSpPr>
        <p:spPr>
          <a:xfrm>
            <a:off x="3235546" y="558977"/>
            <a:ext cx="2894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n w="15875">
                  <a:noFill/>
                  <a:prstDash val="solid"/>
                </a:ln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kumimoji="1" lang="ja-JP" altLang="en-US" sz="2800" b="1" dirty="0">
                <a:ln w="15875">
                  <a:noFill/>
                  <a:prstDash val="solid"/>
                </a:ln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kumimoji="1" lang="ja-JP" altLang="en-US" sz="4000" b="1" dirty="0">
                <a:ln w="15875">
                  <a:noFill/>
                  <a:prstDash val="solid"/>
                </a:ln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en-US" altLang="ja-JP" sz="4800" b="1" dirty="0">
                <a:ln w="15875">
                  <a:noFill/>
                  <a:prstDash val="solid"/>
                </a:ln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</a:t>
            </a:r>
            <a:r>
              <a:rPr kumimoji="1" lang="ja-JP" altLang="en-US" sz="2800" b="1" dirty="0">
                <a:ln w="15875">
                  <a:noFill/>
                  <a:prstDash val="solid"/>
                </a:ln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  <a:r>
              <a:rPr kumimoji="1" lang="ja-JP" altLang="en-US" sz="4000" b="1" dirty="0">
                <a:ln w="15875">
                  <a:noFill/>
                  <a:prstDash val="solid"/>
                </a:ln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CCDBC82D-AEE0-ADFE-49B3-87F2BE53C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44" t="60203" r="25634" b="38329"/>
          <a:stretch/>
        </p:blipFill>
        <p:spPr>
          <a:xfrm flipH="1">
            <a:off x="10398210" y="3008464"/>
            <a:ext cx="193590" cy="15345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0FAEE50-7B08-544C-9573-B3CF54643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04"/>
          <a:stretch/>
        </p:blipFill>
        <p:spPr>
          <a:xfrm rot="16200000">
            <a:off x="913753" y="540543"/>
            <a:ext cx="3942432" cy="577924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BDE062A-1848-6EB8-AE3E-52930DD910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r="53896"/>
          <a:stretch/>
        </p:blipFill>
        <p:spPr>
          <a:xfrm rot="16200000">
            <a:off x="6983464" y="243448"/>
            <a:ext cx="3999663" cy="6417411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D62F5597-0D6A-EE99-19F0-0B5B1F39DA2B}"/>
              </a:ext>
            </a:extLst>
          </p:cNvPr>
          <p:cNvGrpSpPr/>
          <p:nvPr/>
        </p:nvGrpSpPr>
        <p:grpSpPr>
          <a:xfrm>
            <a:off x="9537150" y="1676395"/>
            <a:ext cx="2499360" cy="369332"/>
            <a:chOff x="9438640" y="1861061"/>
            <a:chExt cx="2499360" cy="369332"/>
          </a:xfrm>
        </p:grpSpPr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DBCBE456-6D8E-9C45-3731-BC73523BA0FD}"/>
                </a:ext>
              </a:extLst>
            </p:cNvPr>
            <p:cNvSpPr txBox="1"/>
            <p:nvPr/>
          </p:nvSpPr>
          <p:spPr>
            <a:xfrm>
              <a:off x="9438640" y="1861061"/>
              <a:ext cx="2499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ln w="101600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是非ご参加ください♪</a:t>
              </a:r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3DE8CE1E-1E17-F651-1D0F-A1FDF58AB22B}"/>
                </a:ext>
              </a:extLst>
            </p:cNvPr>
            <p:cNvSpPr txBox="1"/>
            <p:nvPr/>
          </p:nvSpPr>
          <p:spPr>
            <a:xfrm>
              <a:off x="9438640" y="1861061"/>
              <a:ext cx="2499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ln w="15875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BIZ UDゴシック" panose="020B0400000000000000" pitchFamily="49" charset="-128"/>
                  <a:ea typeface="BIZ UDゴシック" panose="020B0400000000000000" pitchFamily="49" charset="-128"/>
                </a:rPr>
                <a:t>是非ご参加ください♪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1281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481333E8-57AE-D644-B28F-808F67F40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0" t="60203" r="25634" b="33312"/>
          <a:stretch/>
        </p:blipFill>
        <p:spPr>
          <a:xfrm flipH="1">
            <a:off x="6629399" y="1466546"/>
            <a:ext cx="2721429" cy="67773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127A275-399B-0EC9-7E31-05D18FD91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0" t="60203" r="25634" b="33312"/>
          <a:stretch/>
        </p:blipFill>
        <p:spPr>
          <a:xfrm>
            <a:off x="6629400" y="2118036"/>
            <a:ext cx="2721429" cy="677737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0E14F72-E511-26F0-8A15-F3890CED6955}"/>
              </a:ext>
            </a:extLst>
          </p:cNvPr>
          <p:cNvSpPr/>
          <p:nvPr/>
        </p:nvSpPr>
        <p:spPr>
          <a:xfrm>
            <a:off x="21474" y="10220842"/>
            <a:ext cx="7559675" cy="494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145A9D8-85BF-6D3B-A9B4-B0F49F22DB48}"/>
              </a:ext>
            </a:extLst>
          </p:cNvPr>
          <p:cNvSpPr txBox="1"/>
          <p:nvPr/>
        </p:nvSpPr>
        <p:spPr>
          <a:xfrm>
            <a:off x="3329022" y="7865145"/>
            <a:ext cx="33717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年齢、性別、障害の有無にかかわらず、ゆるやかなつながりのある稲城をみんなで目指すことは、すべての子育てを応援することや、減災にもつながる大切な視点です。</a:t>
            </a:r>
          </a:p>
          <a:p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公園やプレーパークで違いを越えて一緒に遊び、学び、育ち合う場づくりを続ける赤池さんと、お互いの想いや願いや不安などを自由におしゃべりしませんか？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F73EBD3-061E-0D63-C8D9-2138708B7EB8}"/>
              </a:ext>
            </a:extLst>
          </p:cNvPr>
          <p:cNvSpPr txBox="1"/>
          <p:nvPr/>
        </p:nvSpPr>
        <p:spPr>
          <a:xfrm>
            <a:off x="2866418" y="9932057"/>
            <a:ext cx="3037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NPO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法人市民活動サポートセンターいなぎ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A4873D6-1F7D-5720-31E8-B7FC621C40AD}"/>
              </a:ext>
            </a:extLst>
          </p:cNvPr>
          <p:cNvSpPr txBox="1"/>
          <p:nvPr/>
        </p:nvSpPr>
        <p:spPr>
          <a:xfrm>
            <a:off x="2866418" y="10209056"/>
            <a:ext cx="2874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〒</a:t>
            </a:r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206-0802 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東京都稲城市東長沼</a:t>
            </a:r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2112-1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0141662-CE91-F5E7-00D4-126038AC8824}"/>
              </a:ext>
            </a:extLst>
          </p:cNvPr>
          <p:cNvSpPr txBox="1"/>
          <p:nvPr/>
        </p:nvSpPr>
        <p:spPr>
          <a:xfrm>
            <a:off x="5779241" y="10185194"/>
            <a:ext cx="1528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☎ </a:t>
            </a:r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042-378-2112</a:t>
            </a:r>
            <a:endParaRPr kumimoji="1" lang="ja-JP" altLang="en-US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453B26D-79F9-6B64-A21C-843AE9F290E1}"/>
              </a:ext>
            </a:extLst>
          </p:cNvPr>
          <p:cNvSpPr txBox="1"/>
          <p:nvPr/>
        </p:nvSpPr>
        <p:spPr>
          <a:xfrm>
            <a:off x="3235546" y="558977"/>
            <a:ext cx="2894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n w="15875">
                  <a:noFill/>
                  <a:prstDash val="solid"/>
                </a:ln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kumimoji="1" lang="ja-JP" altLang="en-US" sz="2800" b="1" dirty="0">
                <a:ln w="15875">
                  <a:noFill/>
                  <a:prstDash val="solid"/>
                </a:ln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kumimoji="1" lang="ja-JP" altLang="en-US" sz="4000" b="1" dirty="0">
                <a:ln w="15875">
                  <a:noFill/>
                  <a:prstDash val="solid"/>
                </a:ln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en-US" altLang="ja-JP" sz="4800" b="1" dirty="0">
                <a:ln w="15875">
                  <a:noFill/>
                  <a:prstDash val="solid"/>
                </a:ln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</a:t>
            </a:r>
            <a:r>
              <a:rPr kumimoji="1" lang="ja-JP" altLang="en-US" sz="2800" b="1" dirty="0">
                <a:ln w="15875">
                  <a:noFill/>
                  <a:prstDash val="solid"/>
                </a:ln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  <a:r>
              <a:rPr kumimoji="1" lang="ja-JP" altLang="en-US" sz="4000" b="1" dirty="0">
                <a:ln w="15875">
                  <a:noFill/>
                  <a:prstDash val="solid"/>
                </a:ln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92BBFCA-F6F7-1F4B-712D-F12F67E08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" t="2933" r="3794" b="60922"/>
          <a:stretch/>
        </p:blipFill>
        <p:spPr>
          <a:xfrm>
            <a:off x="0" y="1459220"/>
            <a:ext cx="6629400" cy="393296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4DC2152-33B4-89F5-31EB-6D95C227E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06"/>
          <a:stretch/>
        </p:blipFill>
        <p:spPr>
          <a:xfrm>
            <a:off x="6250430" y="2776046"/>
            <a:ext cx="5941570" cy="265637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D400BCA-2D0D-7683-0D42-47F67E791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" t="55527" r="71845" b="30543"/>
          <a:stretch/>
        </p:blipFill>
        <p:spPr>
          <a:xfrm>
            <a:off x="8535451" y="1471774"/>
            <a:ext cx="1770896" cy="145554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8A4FF1BC-E91D-64B8-B89F-3437C7DBC0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44" t="60203" r="25634" b="38329"/>
          <a:stretch/>
        </p:blipFill>
        <p:spPr>
          <a:xfrm flipH="1">
            <a:off x="10340787" y="2922894"/>
            <a:ext cx="215153" cy="23902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C6587B5-7D4C-CC1F-4519-0F081A67F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9" t="49964" b="35555"/>
          <a:stretch/>
        </p:blipFill>
        <p:spPr>
          <a:xfrm>
            <a:off x="10288922" y="1463386"/>
            <a:ext cx="1894114" cy="1513146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9766BE54-71A5-51DF-45DD-2DF303A6D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44" t="60203" r="25634" b="38329"/>
          <a:stretch/>
        </p:blipFill>
        <p:spPr>
          <a:xfrm flipH="1">
            <a:off x="10841281" y="2898003"/>
            <a:ext cx="403410" cy="17058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BB3C22C-FE36-60E3-82DC-74AACF0AE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44" t="60203" r="25634" b="38329"/>
          <a:stretch/>
        </p:blipFill>
        <p:spPr>
          <a:xfrm flipH="1">
            <a:off x="10279958" y="1461037"/>
            <a:ext cx="403410" cy="17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0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>
            <a:extLst>
              <a:ext uri="{FF2B5EF4-FFF2-40B4-BE49-F238E27FC236}">
                <a16:creationId xmlns:a16="http://schemas.microsoft.com/office/drawing/2014/main" id="{BF1969EF-10C2-1EAA-3E75-0439F958A0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9" r="11068"/>
          <a:stretch/>
        </p:blipFill>
        <p:spPr bwMode="auto">
          <a:xfrm>
            <a:off x="5129045" y="2431662"/>
            <a:ext cx="2438158" cy="26813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0E14F72-E511-26F0-8A15-F3890CED6955}"/>
              </a:ext>
            </a:extLst>
          </p:cNvPr>
          <p:cNvSpPr/>
          <p:nvPr/>
        </p:nvSpPr>
        <p:spPr>
          <a:xfrm>
            <a:off x="21474" y="10220842"/>
            <a:ext cx="7559675" cy="494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453B26D-79F9-6B64-A21C-843AE9F290E1}"/>
              </a:ext>
            </a:extLst>
          </p:cNvPr>
          <p:cNvSpPr txBox="1"/>
          <p:nvPr/>
        </p:nvSpPr>
        <p:spPr>
          <a:xfrm>
            <a:off x="3235546" y="558977"/>
            <a:ext cx="2894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n w="15875">
                  <a:noFill/>
                  <a:prstDash val="solid"/>
                </a:ln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kumimoji="1" lang="ja-JP" altLang="en-US" sz="2800" b="1" dirty="0">
                <a:ln w="15875">
                  <a:noFill/>
                  <a:prstDash val="solid"/>
                </a:ln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kumimoji="1" lang="ja-JP" altLang="en-US" sz="4000" b="1" dirty="0">
                <a:ln w="15875">
                  <a:noFill/>
                  <a:prstDash val="solid"/>
                </a:ln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en-US" altLang="ja-JP" sz="4800" b="1" dirty="0">
                <a:ln w="15875">
                  <a:noFill/>
                  <a:prstDash val="solid"/>
                </a:ln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</a:t>
            </a:r>
            <a:r>
              <a:rPr kumimoji="1" lang="ja-JP" altLang="en-US" sz="2800" b="1" dirty="0">
                <a:ln w="15875">
                  <a:noFill/>
                  <a:prstDash val="solid"/>
                </a:ln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  <a:r>
              <a:rPr kumimoji="1" lang="ja-JP" altLang="en-US" sz="4000" b="1" dirty="0">
                <a:ln w="15875">
                  <a:noFill/>
                  <a:prstDash val="solid"/>
                </a:ln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79F333E-99A9-9535-F9EF-C09C32C421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71"/>
          <a:stretch/>
        </p:blipFill>
        <p:spPr bwMode="auto">
          <a:xfrm>
            <a:off x="4407091" y="1523271"/>
            <a:ext cx="7784909" cy="14148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5496864-A19E-A7A2-BCE2-95C5D43DF55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2075"/>
          <a:stretch/>
        </p:blipFill>
        <p:spPr>
          <a:xfrm>
            <a:off x="66910" y="1529666"/>
            <a:ext cx="4509655" cy="141439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4B5F379-F2C9-53CB-E4AF-AD27025B9B1B}"/>
              </a:ext>
            </a:extLst>
          </p:cNvPr>
          <p:cNvSpPr txBox="1"/>
          <p:nvPr/>
        </p:nvSpPr>
        <p:spPr>
          <a:xfrm>
            <a:off x="777233" y="2005208"/>
            <a:ext cx="2465423" cy="408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ja-JP" altLang="en-US" sz="2000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金曜サロンスペシャル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349F2E5-0904-F8F5-0965-1ED9743AFECC}"/>
              </a:ext>
            </a:extLst>
          </p:cNvPr>
          <p:cNvSpPr txBox="1"/>
          <p:nvPr/>
        </p:nvSpPr>
        <p:spPr>
          <a:xfrm>
            <a:off x="1145977" y="1840832"/>
            <a:ext cx="2760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ja-JP" altLang="en-US" sz="1400" dirty="0">
                <a:solidFill>
                  <a:prstClr val="black"/>
                </a:solidFill>
                <a:latin typeface="Bookman Old Style" panose="02050604050505020204" pitchFamily="18" charset="0"/>
                <a:ea typeface="HGPｺﾞｼｯｸM" panose="020B0600000000000000" pitchFamily="50" charset="-128"/>
              </a:rPr>
              <a:t>～誰でも自由に楽しくおしゃべり～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5436B8F-14CC-29BD-B67B-D3113B878CCE}"/>
              </a:ext>
            </a:extLst>
          </p:cNvPr>
          <p:cNvSpPr txBox="1"/>
          <p:nvPr/>
        </p:nvSpPr>
        <p:spPr>
          <a:xfrm rot="19515826">
            <a:off x="163478" y="1849473"/>
            <a:ext cx="11357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ja-JP" altLang="en-US" sz="1600" b="1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第</a:t>
            </a:r>
            <a:r>
              <a:rPr lang="en-US" altLang="ja-JP" sz="1600" b="1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186</a:t>
            </a:r>
            <a:r>
              <a:rPr lang="ja-JP" altLang="en-US" sz="1600" b="1" dirty="0">
                <a:solidFill>
                  <a:prstClr val="black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回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1A011F5-2F1A-2743-2C4D-E973B6DB1252}"/>
              </a:ext>
            </a:extLst>
          </p:cNvPr>
          <p:cNvSpPr txBox="1"/>
          <p:nvPr/>
        </p:nvSpPr>
        <p:spPr>
          <a:xfrm>
            <a:off x="201473" y="2488665"/>
            <a:ext cx="110790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ja-JP" altLang="en-US" sz="4200" b="1" dirty="0">
                <a:ln w="19050">
                  <a:solidFill>
                    <a:srgbClr val="0066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B050"/>
                  </a:outerShdw>
                </a:effectLst>
                <a:latin typeface="Calibri" panose="020F0502020204030204"/>
              </a:rPr>
              <a:t>～コンポストでサスティナブルな暮らしを～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91B8D63-11D4-5579-0272-2FCC789934D2}"/>
              </a:ext>
            </a:extLst>
          </p:cNvPr>
          <p:cNvSpPr txBox="1"/>
          <p:nvPr/>
        </p:nvSpPr>
        <p:spPr>
          <a:xfrm>
            <a:off x="7312138" y="3538630"/>
            <a:ext cx="46446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000" b="1" dirty="0">
                <a:solidFill>
                  <a:srgbClr val="663300"/>
                </a:solidFill>
                <a:latin typeface="+mn-ea"/>
              </a:rPr>
              <a:t>話し手　西川 美和子 さん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8935F8D-3D19-03F1-D455-293137B524FB}"/>
              </a:ext>
            </a:extLst>
          </p:cNvPr>
          <p:cNvSpPr txBox="1"/>
          <p:nvPr/>
        </p:nvSpPr>
        <p:spPr>
          <a:xfrm>
            <a:off x="7468776" y="4035398"/>
            <a:ext cx="4272488" cy="47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663300"/>
                </a:solidFill>
                <a:latin typeface="+mn-ea"/>
              </a:rPr>
              <a:t>（コンポストフレンズ店主）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8F4E6B9-9261-561A-5001-C5D3140D904A}"/>
              </a:ext>
            </a:extLst>
          </p:cNvPr>
          <p:cNvSpPr txBox="1"/>
          <p:nvPr/>
        </p:nvSpPr>
        <p:spPr>
          <a:xfrm>
            <a:off x="1427196" y="3240678"/>
            <a:ext cx="2185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400" b="1" i="0" u="none" strike="noStrike" kern="0" cap="none" spc="0" normalizeH="0" baseline="0" noProof="0" dirty="0">
                <a:ln w="19050">
                  <a:solidFill>
                    <a:srgbClr val="0066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6600"/>
                  </a:outerShdw>
                </a:effectLst>
                <a:uLnTx/>
                <a:uFillTx/>
              </a:rPr>
              <a:t>11</a:t>
            </a:r>
            <a:r>
              <a:rPr kumimoji="0" lang="ja-JP" altLang="en-US" sz="3200" b="1" i="0" u="none" strike="noStrike" kern="0" cap="none" spc="0" normalizeH="0" baseline="0" noProof="0" dirty="0">
                <a:ln w="19050">
                  <a:solidFill>
                    <a:srgbClr val="0066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6600"/>
                  </a:outerShdw>
                </a:effectLst>
                <a:uLnTx/>
                <a:uFillTx/>
              </a:rPr>
              <a:t>月</a:t>
            </a:r>
            <a:r>
              <a:rPr kumimoji="0" lang="en-US" altLang="ja-JP" sz="4400" b="1" i="0" u="none" strike="noStrike" kern="0" cap="none" spc="0" normalizeH="0" baseline="0" noProof="0" dirty="0">
                <a:ln w="19050">
                  <a:solidFill>
                    <a:srgbClr val="0066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6600"/>
                  </a:outerShdw>
                </a:effectLst>
                <a:uLnTx/>
                <a:uFillTx/>
              </a:rPr>
              <a:t>1</a:t>
            </a:r>
            <a:r>
              <a:rPr kumimoji="0" lang="ja-JP" altLang="en-US" sz="3200" b="1" i="0" u="none" strike="noStrike" kern="0" cap="none" spc="0" normalizeH="0" baseline="0" noProof="0" dirty="0">
                <a:ln w="19050">
                  <a:solidFill>
                    <a:srgbClr val="0066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6600"/>
                  </a:outerShdw>
                </a:effectLst>
                <a:uLnTx/>
                <a:uFillTx/>
              </a:rPr>
              <a:t>日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11135D9-FCE6-48A6-E103-A206A71D6D76}"/>
              </a:ext>
            </a:extLst>
          </p:cNvPr>
          <p:cNvSpPr txBox="1"/>
          <p:nvPr/>
        </p:nvSpPr>
        <p:spPr>
          <a:xfrm>
            <a:off x="1425280" y="3881906"/>
            <a:ext cx="3915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ja-JP" sz="2400" b="1" dirty="0">
                <a:ln w="19050">
                  <a:solidFill>
                    <a:srgbClr val="006600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18:00</a:t>
            </a:r>
            <a:r>
              <a:rPr lang="ja-JP" altLang="en-US" sz="2400" b="1" dirty="0">
                <a:ln w="19050">
                  <a:solidFill>
                    <a:srgbClr val="006600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－</a:t>
            </a:r>
            <a:r>
              <a:rPr lang="en-US" altLang="ja-JP" sz="2400" b="1" dirty="0">
                <a:ln w="19050">
                  <a:solidFill>
                    <a:srgbClr val="006600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20:00 </a:t>
            </a:r>
            <a:r>
              <a:rPr lang="ja-JP" altLang="en-US" sz="2000" b="1" dirty="0">
                <a:ln w="19050">
                  <a:solidFill>
                    <a:srgbClr val="006600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</a:t>
            </a:r>
            <a:r>
              <a:rPr lang="en-US" altLang="ja-JP" sz="2000" b="1" dirty="0">
                <a:ln w="19050">
                  <a:solidFill>
                    <a:srgbClr val="006600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17:30</a:t>
            </a:r>
            <a:r>
              <a:rPr lang="ja-JP" altLang="en-US" sz="2000" b="1" dirty="0">
                <a:ln w="19050">
                  <a:solidFill>
                    <a:srgbClr val="006600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開場）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FCF04D4-1B9B-F9F2-710A-14621C4A5034}"/>
              </a:ext>
            </a:extLst>
          </p:cNvPr>
          <p:cNvSpPr txBox="1"/>
          <p:nvPr/>
        </p:nvSpPr>
        <p:spPr>
          <a:xfrm>
            <a:off x="1458687" y="4347361"/>
            <a:ext cx="309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ja-JP" altLang="en-US" sz="2400" b="1" dirty="0">
                <a:ln w="19050">
                  <a:solidFill>
                    <a:srgbClr val="006600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地域振興プラザ４階 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616C9C2-FBF0-7499-0CCE-BE33587E4069}"/>
              </a:ext>
            </a:extLst>
          </p:cNvPr>
          <p:cNvSpPr txBox="1"/>
          <p:nvPr/>
        </p:nvSpPr>
        <p:spPr>
          <a:xfrm>
            <a:off x="8316623" y="4775000"/>
            <a:ext cx="1036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altLang="ja-JP" sz="1200" b="1" dirty="0">
                <a:solidFill>
                  <a:prstClr val="white"/>
                </a:solidFill>
                <a:latin typeface="Calibri" panose="020F0502020204030204"/>
              </a:rPr>
              <a:t>COMPOST</a:t>
            </a:r>
            <a:endParaRPr lang="ja-JP" altLang="en-US" sz="12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2334B753-BC99-BC7A-15B0-6E3ACB651B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29"/>
          <a:stretch/>
        </p:blipFill>
        <p:spPr bwMode="auto">
          <a:xfrm>
            <a:off x="-177780" y="3449300"/>
            <a:ext cx="7580663" cy="19480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93C25FBA-FC8B-E30C-7DB2-22C68CD7108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6056" t="53751"/>
          <a:stretch/>
        </p:blipFill>
        <p:spPr>
          <a:xfrm>
            <a:off x="7304344" y="4527926"/>
            <a:ext cx="4849613" cy="899449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B1D7E77-5D32-943A-E9AF-B9D4F901ADE0}"/>
              </a:ext>
            </a:extLst>
          </p:cNvPr>
          <p:cNvSpPr txBox="1"/>
          <p:nvPr/>
        </p:nvSpPr>
        <p:spPr>
          <a:xfrm>
            <a:off x="5572002" y="4334120"/>
            <a:ext cx="12507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chemeClr val="bg1"/>
                </a:solidFill>
              </a:rPr>
              <a:t>COMPOST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921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0E14F72-E511-26F0-8A15-F3890CED6955}"/>
              </a:ext>
            </a:extLst>
          </p:cNvPr>
          <p:cNvSpPr/>
          <p:nvPr/>
        </p:nvSpPr>
        <p:spPr>
          <a:xfrm>
            <a:off x="21474" y="10220842"/>
            <a:ext cx="7559675" cy="494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145A9D8-85BF-6D3B-A9B4-B0F49F22DB48}"/>
              </a:ext>
            </a:extLst>
          </p:cNvPr>
          <p:cNvSpPr txBox="1"/>
          <p:nvPr/>
        </p:nvSpPr>
        <p:spPr>
          <a:xfrm>
            <a:off x="3329022" y="7865145"/>
            <a:ext cx="33717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年齢、性別、障害の有無にかかわらず、ゆるやかなつながりのある稲城をみんなで目指すことは、すべての子育てを応援することや、減災にもつながる大切な視点です。</a:t>
            </a:r>
          </a:p>
          <a:p>
            <a:r>
              <a:rPr kumimoji="1" lang="ja-JP" altLang="en-US" sz="13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公園やプレーパークで違いを越えて一緒に遊び、学び、育ち合う場づくりを続ける赤池さんと、お互いの想いや願いや不安などを自由におしゃべりしませんか？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F73EBD3-061E-0D63-C8D9-2138708B7EB8}"/>
              </a:ext>
            </a:extLst>
          </p:cNvPr>
          <p:cNvSpPr txBox="1"/>
          <p:nvPr/>
        </p:nvSpPr>
        <p:spPr>
          <a:xfrm>
            <a:off x="2866418" y="9932057"/>
            <a:ext cx="3037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NPO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法人市民活動サポートセンターいなぎ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A4873D6-1F7D-5720-31E8-B7FC621C40AD}"/>
              </a:ext>
            </a:extLst>
          </p:cNvPr>
          <p:cNvSpPr txBox="1"/>
          <p:nvPr/>
        </p:nvSpPr>
        <p:spPr>
          <a:xfrm>
            <a:off x="2866418" y="10209056"/>
            <a:ext cx="2874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〒</a:t>
            </a:r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206-0802 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東京都稲城市東長沼</a:t>
            </a:r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2112-1</a:t>
            </a:r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0141662-CE91-F5E7-00D4-126038AC8824}"/>
              </a:ext>
            </a:extLst>
          </p:cNvPr>
          <p:cNvSpPr txBox="1"/>
          <p:nvPr/>
        </p:nvSpPr>
        <p:spPr>
          <a:xfrm>
            <a:off x="5779241" y="10185194"/>
            <a:ext cx="1528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☎ </a:t>
            </a:r>
            <a:r>
              <a:rPr kumimoji="1"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042-378-2112</a:t>
            </a:r>
            <a:endParaRPr kumimoji="1" lang="ja-JP" altLang="en-US" sz="1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64419E-0984-DE7C-11C2-52AA7F7A2977}"/>
              </a:ext>
            </a:extLst>
          </p:cNvPr>
          <p:cNvSpPr txBox="1"/>
          <p:nvPr/>
        </p:nvSpPr>
        <p:spPr>
          <a:xfrm>
            <a:off x="46704" y="1567758"/>
            <a:ext cx="1534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第</a:t>
            </a:r>
            <a:r>
              <a:rPr kumimoji="1" lang="en-US" altLang="ja-JP" sz="2000" dirty="0">
                <a:ln w="0"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187</a:t>
            </a:r>
            <a:r>
              <a:rPr kumimoji="1" lang="ja-JP" alt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回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28FF73F-5DCA-6630-6FCB-86836CEC401A}"/>
              </a:ext>
            </a:extLst>
          </p:cNvPr>
          <p:cNvSpPr txBox="1"/>
          <p:nvPr/>
        </p:nvSpPr>
        <p:spPr>
          <a:xfrm>
            <a:off x="203164" y="2043929"/>
            <a:ext cx="4234202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誰でも</a:t>
            </a:r>
            <a:r>
              <a:rPr kumimoji="1" lang="ja-JP" altLang="en-US" dirty="0">
                <a:ln w="0"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自由</a:t>
            </a:r>
            <a:r>
              <a:rPr kumimoji="1" lang="ja-JP" altLang="en-US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に楽しくおしゃべり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9BCA65E-26FE-CB72-736C-AC85B5E20C21}"/>
              </a:ext>
            </a:extLst>
          </p:cNvPr>
          <p:cNvSpPr txBox="1"/>
          <p:nvPr/>
        </p:nvSpPr>
        <p:spPr>
          <a:xfrm>
            <a:off x="164570" y="2369028"/>
            <a:ext cx="5931430" cy="6432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金曜サロンスペシャル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A921B3E-E588-54D9-5818-7B120F9721EA}"/>
              </a:ext>
            </a:extLst>
          </p:cNvPr>
          <p:cNvSpPr/>
          <p:nvPr/>
        </p:nvSpPr>
        <p:spPr>
          <a:xfrm>
            <a:off x="4218230" y="1426260"/>
            <a:ext cx="7927066" cy="1623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solidFill>
                  <a:schemeClr val="accent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わたしと福祉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BB2C2819-4EFE-1195-401E-137294429C61}"/>
              </a:ext>
            </a:extLst>
          </p:cNvPr>
          <p:cNvGrpSpPr/>
          <p:nvPr/>
        </p:nvGrpSpPr>
        <p:grpSpPr>
          <a:xfrm>
            <a:off x="5596204" y="1829924"/>
            <a:ext cx="5715662" cy="2123659"/>
            <a:chOff x="-344920" y="5129681"/>
            <a:chExt cx="4311403" cy="2123659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87293B1B-4A48-5595-159E-630CE1CF58E2}"/>
                </a:ext>
              </a:extLst>
            </p:cNvPr>
            <p:cNvSpPr txBox="1"/>
            <p:nvPr/>
          </p:nvSpPr>
          <p:spPr>
            <a:xfrm>
              <a:off x="-340133" y="5129682"/>
              <a:ext cx="397157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600" dirty="0">
                  <a:ln w="146050"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srgbClr val="FFFF00"/>
                  </a:solidFill>
                </a:rPr>
                <a:t>わたし</a:t>
              </a:r>
              <a:r>
                <a:rPr kumimoji="1" lang="ja-JP" altLang="en-US" sz="6600" dirty="0">
                  <a:ln w="146050"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  <a:solidFill>
                    <a:srgbClr val="FFFF00"/>
                  </a:solidFill>
                </a:rPr>
                <a:t>と福祉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A08421D5-4329-E68D-7DFE-C12FA6ED62F6}"/>
                </a:ext>
              </a:extLst>
            </p:cNvPr>
            <p:cNvSpPr txBox="1"/>
            <p:nvPr/>
          </p:nvSpPr>
          <p:spPr>
            <a:xfrm>
              <a:off x="-344920" y="5129681"/>
              <a:ext cx="4311403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600" dirty="0">
                  <a:ln w="44450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わたし</a:t>
              </a:r>
              <a:r>
                <a:rPr kumimoji="1" lang="ja-JP" altLang="en-US" sz="6600" dirty="0">
                  <a:ln w="44450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と福祉</a:t>
              </a:r>
            </a:p>
          </p:txBody>
        </p: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D949646-39CC-40AD-E795-A3785009F761}"/>
              </a:ext>
            </a:extLst>
          </p:cNvPr>
          <p:cNvSpPr txBox="1"/>
          <p:nvPr/>
        </p:nvSpPr>
        <p:spPr>
          <a:xfrm rot="20814577">
            <a:off x="4383568" y="1475426"/>
            <a:ext cx="2403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テーマは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BE85C6C-FD03-2AF6-C435-DB75731D833C}"/>
              </a:ext>
            </a:extLst>
          </p:cNvPr>
          <p:cNvSpPr txBox="1"/>
          <p:nvPr/>
        </p:nvSpPr>
        <p:spPr>
          <a:xfrm>
            <a:off x="10844036" y="2306979"/>
            <a:ext cx="127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336E3B9A-93E9-C7D1-DB6E-C63C7512162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3"/>
          <a:stretch/>
        </p:blipFill>
        <p:spPr>
          <a:xfrm>
            <a:off x="164570" y="3578538"/>
            <a:ext cx="4239888" cy="1877259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C0CC44F-AF81-1F04-70D9-B40DDFE8607F}"/>
              </a:ext>
            </a:extLst>
          </p:cNvPr>
          <p:cNvSpPr txBox="1"/>
          <p:nvPr/>
        </p:nvSpPr>
        <p:spPr>
          <a:xfrm>
            <a:off x="5411103" y="4184310"/>
            <a:ext cx="139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spc="50" dirty="0">
                <a:ln w="19050" cmpd="sng">
                  <a:noFill/>
                  <a:prstDash val="solid"/>
                </a:ln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2800" b="1" spc="50" dirty="0">
                <a:ln w="19050" cmpd="sng">
                  <a:noFill/>
                  <a:prstDash val="solid"/>
                </a:ln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話し手</a:t>
            </a:r>
            <a:r>
              <a:rPr kumimoji="1" lang="en-US" altLang="ja-JP" sz="2000" b="1" spc="50" dirty="0">
                <a:ln w="19050" cmpd="sng">
                  <a:noFill/>
                  <a:prstDash val="solid"/>
                </a:ln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endParaRPr kumimoji="1" lang="ja-JP" altLang="en-US" sz="2000" b="1" spc="50" dirty="0">
              <a:ln w="19050" cmpd="sng">
                <a:noFill/>
                <a:prstDash val="solid"/>
              </a:ln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57C33AF-6161-3906-E7AD-556FB9868867}"/>
              </a:ext>
            </a:extLst>
          </p:cNvPr>
          <p:cNvSpPr txBox="1"/>
          <p:nvPr/>
        </p:nvSpPr>
        <p:spPr>
          <a:xfrm>
            <a:off x="7126409" y="3963584"/>
            <a:ext cx="4239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kumimoji="1" lang="ja-JP" altLang="en-US" sz="2400" b="1" spc="50" dirty="0">
                <a:ln w="19050" cmpd="sng">
                  <a:noFill/>
                  <a:prstDash val="solid"/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窪田由利子会長他</a:t>
            </a:r>
            <a:endParaRPr kumimoji="1" lang="en-US" altLang="ja-JP" sz="2400" b="1" spc="50" dirty="0">
              <a:ln w="19050" cmpd="sng">
                <a:noFill/>
                <a:prstDash val="solid"/>
              </a:ln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2400" b="1" spc="50" dirty="0">
                <a:ln w="19050" cmpd="sng">
                  <a:noFill/>
                  <a:prstDash val="solid"/>
                </a:ln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いなぎ社会福祉士会の皆さん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D6849814-C74A-79F9-31F6-955FF0F7EA16}"/>
              </a:ext>
            </a:extLst>
          </p:cNvPr>
          <p:cNvSpPr/>
          <p:nvPr/>
        </p:nvSpPr>
        <p:spPr>
          <a:xfrm>
            <a:off x="6117772" y="3052582"/>
            <a:ext cx="2085558" cy="923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12</a:t>
            </a:r>
            <a:r>
              <a:rPr kumimoji="1" lang="ja-JP" altLang="en-US" sz="400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月</a:t>
            </a:r>
            <a:r>
              <a:rPr kumimoji="1" lang="en-US" altLang="ja-JP" sz="400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6</a:t>
            </a:r>
            <a:r>
              <a:rPr kumimoji="1" lang="ja-JP" altLang="en-US" sz="400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日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96335A64-1907-F350-A889-DD54F1E86172}"/>
              </a:ext>
            </a:extLst>
          </p:cNvPr>
          <p:cNvSpPr/>
          <p:nvPr/>
        </p:nvSpPr>
        <p:spPr>
          <a:xfrm>
            <a:off x="8002614" y="3195079"/>
            <a:ext cx="2659314" cy="714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18</a:t>
            </a:r>
            <a:r>
              <a:rPr kumimoji="1" lang="ja-JP" altLang="en-US" sz="240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：</a:t>
            </a:r>
            <a:r>
              <a:rPr kumimoji="1" lang="en-US" altLang="ja-JP" sz="240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00</a:t>
            </a:r>
            <a:r>
              <a:rPr kumimoji="1" lang="ja-JP" altLang="en-US" sz="240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～</a:t>
            </a:r>
            <a:r>
              <a:rPr kumimoji="1" lang="en-US" altLang="ja-JP" sz="240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20</a:t>
            </a:r>
            <a:r>
              <a:rPr kumimoji="1" lang="ja-JP" altLang="en-US" sz="240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：</a:t>
            </a:r>
            <a:r>
              <a:rPr kumimoji="1" lang="en-US" altLang="ja-JP" sz="240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00</a:t>
            </a:r>
            <a:endParaRPr kumimoji="1" lang="ja-JP" altLang="en-US" sz="24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3E0E0CB-ABCD-2589-038C-C76B26CB3EB5}"/>
              </a:ext>
            </a:extLst>
          </p:cNvPr>
          <p:cNvSpPr txBox="1"/>
          <p:nvPr/>
        </p:nvSpPr>
        <p:spPr>
          <a:xfrm>
            <a:off x="6748473" y="4937701"/>
            <a:ext cx="3341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地域振興プラザ ４</a:t>
            </a:r>
            <a:r>
              <a:rPr kumimoji="1" lang="en-US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 </a:t>
            </a:r>
            <a:r>
              <a:rPr kumimoji="1" lang="ja-JP" altLang="en-US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大会議室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2115C8B-BD40-A4C6-5BF1-6F5EFE2F434A}"/>
              </a:ext>
            </a:extLst>
          </p:cNvPr>
          <p:cNvSpPr txBox="1"/>
          <p:nvPr/>
        </p:nvSpPr>
        <p:spPr>
          <a:xfrm>
            <a:off x="1139034" y="3349152"/>
            <a:ext cx="2760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事前申し込みは不要です</a:t>
            </a:r>
          </a:p>
        </p:txBody>
      </p:sp>
    </p:spTree>
    <p:extLst>
      <p:ext uri="{BB962C8B-B14F-4D97-AF65-F5344CB8AC3E}">
        <p14:creationId xmlns:p14="http://schemas.microsoft.com/office/powerpoint/2010/main" val="3611274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</TotalTime>
  <Words>616</Words>
  <Application>Microsoft Office PowerPoint</Application>
  <PresentationFormat>ワイド画面</PresentationFormat>
  <Paragraphs>124</Paragraphs>
  <Slides>9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22" baseType="lpstr">
      <vt:lpstr>BIZ UDPゴシック</vt:lpstr>
      <vt:lpstr>BIZ UDゴシック</vt:lpstr>
      <vt:lpstr>HGPｺﾞｼｯｸM</vt:lpstr>
      <vt:lpstr>HGP創英角ｺﾞｼｯｸUB</vt:lpstr>
      <vt:lpstr>HGP創英角ﾎﾟｯﾌﾟ体</vt:lpstr>
      <vt:lpstr>HGP明朝E</vt:lpstr>
      <vt:lpstr>HGS創英角ﾎﾟｯﾌﾟ体</vt:lpstr>
      <vt:lpstr>游ゴシック</vt:lpstr>
      <vt:lpstr>游ゴシック Light</vt:lpstr>
      <vt:lpstr>Arial</vt:lpstr>
      <vt:lpstr>Bookman Old Style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rinzi sapo</dc:creator>
  <cp:lastModifiedBy>rinzi sapo</cp:lastModifiedBy>
  <cp:revision>55</cp:revision>
  <cp:lastPrinted>2025-01-19T05:46:01Z</cp:lastPrinted>
  <dcterms:created xsi:type="dcterms:W3CDTF">2024-09-07T07:39:22Z</dcterms:created>
  <dcterms:modified xsi:type="dcterms:W3CDTF">2025-06-01T07:11:39Z</dcterms:modified>
</cp:coreProperties>
</file>