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  <p:sldId id="267" r:id="rId12"/>
    <p:sldId id="268" r:id="rId13"/>
    <p:sldId id="269" r:id="rId14"/>
    <p:sldId id="270" r:id="rId15"/>
    <p:sldId id="258" r:id="rId16"/>
    <p:sldId id="271" r:id="rId17"/>
    <p:sldId id="272" r:id="rId1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D47DEA-9544-4BF4-AEAD-FE500B90D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B92E8F-C181-492D-A910-1B8B691A3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778785-F7E3-4EE9-9CC4-23BAF0119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4DB8D0-E727-4077-9618-E9C6CA97C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38F027-A5CE-466C-BB90-47DCF5229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8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6DF8A3-E963-41FE-ABFC-6AC693C07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686D236-5A2A-4B0D-B35F-38C31702A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B3FDFE-9181-46F3-B70B-4C7BE38C5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D3A245-38C9-4F05-9F6E-FBE90013F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995631-B24C-42E4-90C8-83344EC45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920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ACEC27B-AF71-463C-BC58-FEF3CC3826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648EFD-D885-4390-8919-931274B48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A068EC-384B-4ECD-B294-E4919B8A9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5866FC-FA80-4874-8328-DE15969F0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76BBEC-F590-4423-AEDB-8BD8349A0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46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8CAC27-72FF-4EE0-8994-34C1AE0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361DD6-9226-4112-96F5-4ADA367CA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C56D06-1480-454B-9879-E4C282060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B2FDA3-4FCF-43A2-933E-C110B92EC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D7A2DE-0C07-4B56-AF47-8B22DEC29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91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72BBAF-DE67-43F2-B34A-432E8F37C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F47D35-A5EE-4D72-8AF0-2E781835E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43EE06-6730-48A5-979F-8D27FA244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7C2D4F-0F6F-4733-8963-3C8DA8D6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C97821-07C5-4364-826F-34FDFC7E5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95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E87D7D-C2BA-49BD-953B-53D77E350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AD2425-4B43-42FC-8D96-77342644E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0D49550-7A52-4DB7-A02C-5154728C3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6C633C-4D7A-4A6A-B4FE-8A681D634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9B1034-D1D2-4BE6-9AFA-7E39F24F6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214D52-F35B-4637-BE2D-6EC817C62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38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970225-0553-4FD0-A0E4-285E9BA5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DE96ED-A089-4A1B-8FEC-46161E810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0CD5883-D4AA-4900-B7FA-13243C0E01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A94DDEA-CE2D-4D9C-8CDE-EAC0AB61E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AA22C40-058D-4D0F-A2B1-BA3A95FA8B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EAB3464-7ECB-4F05-BB4C-7D50D9CAF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8ACE151-18BE-4A96-BC85-A93F929F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D65D95C-C965-4571-ADD6-D824A6A54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14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8C3CB-1DE3-4FB3-8381-B7B3A4842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0B13E4-E81F-42C0-AD45-13C4AA924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B7447F6-637F-40EB-A5C9-10D8B27C5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7AC9C8-AC7C-40B3-83F0-62BDDE63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018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402439-8BE0-4525-B875-3CF849CC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DE6E69-8CA0-4BE1-BC66-C809646AF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25076B-6288-4CB8-8967-019616D34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27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24B833-F7DF-4B89-B676-33DBA94D3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CCE183-46AB-4433-950D-9245C5AB0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3BC9C60-1E40-41D7-AE96-7E7C10CB4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2296B9-4520-4ABC-A11F-AA7C6BF38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5D7FA23-6C50-4E78-AA1B-E337EB35A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1B0B75-D686-47E2-B54A-0D335423B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6DD1B-A5CE-4030-96BC-4AC3E5E6C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F2160A0-D534-4BB4-BBCA-60216651B4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3F35461-37C6-4BE1-ACEE-F0BB5E829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0D6236-B322-4337-B41E-1F5057912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291CB3-2B15-4507-8421-000B27052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D25B31-EBCB-4898-8332-08C48CBC1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56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F19196-EA54-4935-9C25-8B89899D1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BA3C38-6AC2-46BE-B53E-A018131C1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A47A42-287F-4752-9DD3-5139BFC122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B6E7F-9BA9-41BA-933C-F6C242044B53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FBAFFB-BA31-4118-8996-BBCDB591A5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2C3731-E13B-439D-89D4-C7EFBD3E9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9E269-E4B5-44AF-A5C1-10DF8E123D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555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1885071" y="2554247"/>
            <a:ext cx="71182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8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国際交流の会</a:t>
            </a:r>
          </a:p>
        </p:txBody>
      </p:sp>
    </p:spTree>
    <p:extLst>
      <p:ext uri="{BB962C8B-B14F-4D97-AF65-F5344CB8AC3E}">
        <p14:creationId xmlns:p14="http://schemas.microsoft.com/office/powerpoint/2010/main" val="937818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485335" y="2767280"/>
            <a:ext cx="81733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いこねっと</a:t>
            </a:r>
          </a:p>
        </p:txBody>
      </p:sp>
    </p:spTree>
    <p:extLst>
      <p:ext uri="{BB962C8B-B14F-4D97-AF65-F5344CB8AC3E}">
        <p14:creationId xmlns:p14="http://schemas.microsoft.com/office/powerpoint/2010/main" val="690310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8A9CF-A461-882B-1713-BE3EF4EC2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694FC9-00FE-000B-C244-198F660E7EE0}"/>
              </a:ext>
            </a:extLst>
          </p:cNvPr>
          <p:cNvSpPr txBox="1"/>
          <p:nvPr/>
        </p:nvSpPr>
        <p:spPr>
          <a:xfrm>
            <a:off x="485335" y="2767280"/>
            <a:ext cx="81733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観光案内人の会</a:t>
            </a:r>
            <a:endParaRPr kumimoji="1" lang="ja-JP" altLang="en-US" sz="80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557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8A9CF-A461-882B-1713-BE3EF4EC2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694FC9-00FE-000B-C244-198F660E7EE0}"/>
              </a:ext>
            </a:extLst>
          </p:cNvPr>
          <p:cNvSpPr txBox="1"/>
          <p:nvPr/>
        </p:nvSpPr>
        <p:spPr>
          <a:xfrm>
            <a:off x="485335" y="2767280"/>
            <a:ext cx="81733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親子わらべうたの会</a:t>
            </a:r>
            <a:endParaRPr kumimoji="1" lang="ja-JP" altLang="en-US" sz="80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5470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8A9CF-A461-882B-1713-BE3EF4EC2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694FC9-00FE-000B-C244-198F660E7EE0}"/>
              </a:ext>
            </a:extLst>
          </p:cNvPr>
          <p:cNvSpPr txBox="1"/>
          <p:nvPr/>
        </p:nvSpPr>
        <p:spPr>
          <a:xfrm>
            <a:off x="331158" y="2767280"/>
            <a:ext cx="8481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東長沼地区体育振興会</a:t>
            </a:r>
            <a:endParaRPr kumimoji="1" lang="ja-JP" altLang="en-US" sz="80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465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09FEF4-47ED-FEF9-94CB-525BD6CC1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F2BEA8-B6AC-947A-06E4-7A421C4E7D9A}"/>
              </a:ext>
            </a:extLst>
          </p:cNvPr>
          <p:cNvSpPr txBox="1"/>
          <p:nvPr/>
        </p:nvSpPr>
        <p:spPr>
          <a:xfrm>
            <a:off x="331158" y="2310080"/>
            <a:ext cx="84816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稲城市民生児童</a:t>
            </a:r>
            <a:endParaRPr lang="en-US" altLang="ja-JP" sz="80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  <a:p>
            <a:pPr algn="ctr"/>
            <a:r>
              <a:rPr lang="ja-JP" altLang="en-US" sz="80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委員協議会</a:t>
            </a:r>
            <a:endParaRPr kumimoji="1" lang="ja-JP" altLang="en-US" sz="80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1722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485335" y="2756237"/>
            <a:ext cx="8173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金曜サロンスペシャル情報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0F4EFD3-7F7A-25F6-621C-9C90CC933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802" y="1714351"/>
            <a:ext cx="4572396" cy="342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598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6F943A-0CF5-78D1-08B6-31AE541FA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685218-C3D7-156C-13F7-D64ABB4EBB3F}"/>
              </a:ext>
            </a:extLst>
          </p:cNvPr>
          <p:cNvSpPr txBox="1"/>
          <p:nvPr/>
        </p:nvSpPr>
        <p:spPr>
          <a:xfrm>
            <a:off x="331158" y="2767280"/>
            <a:ext cx="8481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  <a:cs typeface="+mn-cs"/>
              </a:rPr>
              <a:t>墨祥会</a:t>
            </a:r>
          </a:p>
        </p:txBody>
      </p:sp>
    </p:spTree>
    <p:extLst>
      <p:ext uri="{BB962C8B-B14F-4D97-AF65-F5344CB8AC3E}">
        <p14:creationId xmlns:p14="http://schemas.microsoft.com/office/powerpoint/2010/main" val="1552781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C3FF7B-1584-343E-6805-8895E9856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BFB89F-4C25-8D79-49B6-62DC06577FB6}"/>
              </a:ext>
            </a:extLst>
          </p:cNvPr>
          <p:cNvSpPr txBox="1"/>
          <p:nvPr/>
        </p:nvSpPr>
        <p:spPr>
          <a:xfrm>
            <a:off x="411168" y="2767280"/>
            <a:ext cx="84816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  <a:cs typeface="+mn-cs"/>
              </a:rPr>
              <a:t>日野・多摩・稲城地区保護司会　稲城分区</a:t>
            </a:r>
          </a:p>
        </p:txBody>
      </p:sp>
    </p:spTree>
    <p:extLst>
      <p:ext uri="{BB962C8B-B14F-4D97-AF65-F5344CB8AC3E}">
        <p14:creationId xmlns:p14="http://schemas.microsoft.com/office/powerpoint/2010/main" val="4246275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485335" y="2767280"/>
            <a:ext cx="81733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和太鼓の会　鼓遊</a:t>
            </a:r>
          </a:p>
        </p:txBody>
      </p:sp>
    </p:spTree>
    <p:extLst>
      <p:ext uri="{BB962C8B-B14F-4D97-AF65-F5344CB8AC3E}">
        <p14:creationId xmlns:p14="http://schemas.microsoft.com/office/powerpoint/2010/main" val="2699585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485335" y="2767280"/>
            <a:ext cx="81733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まなびナビ</a:t>
            </a:r>
            <a:endParaRPr kumimoji="1" lang="ja-JP" altLang="en-US" sz="80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5706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499403" y="2846866"/>
            <a:ext cx="81733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インクルーシブフォレスト</a:t>
            </a:r>
          </a:p>
        </p:txBody>
      </p:sp>
    </p:spTree>
    <p:extLst>
      <p:ext uri="{BB962C8B-B14F-4D97-AF65-F5344CB8AC3E}">
        <p14:creationId xmlns:p14="http://schemas.microsoft.com/office/powerpoint/2010/main" val="328794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499403" y="2846866"/>
            <a:ext cx="81733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わくわくサイエンスラボ</a:t>
            </a:r>
            <a:endParaRPr kumimoji="1" lang="ja-JP" altLang="en-US" sz="66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047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485335" y="2256023"/>
            <a:ext cx="817332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NPO</a:t>
            </a:r>
            <a:r>
              <a:rPr kumimoji="1" lang="ja-JP" altLang="en-US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法人</a:t>
            </a:r>
            <a:endParaRPr kumimoji="1" lang="en-US" altLang="ja-JP" sz="66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  <a:p>
            <a:pPr algn="ctr"/>
            <a:r>
              <a:rPr lang="ja-JP" altLang="en-US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はらっぱの会</a:t>
            </a:r>
            <a:endParaRPr kumimoji="1" lang="ja-JP" altLang="en-US" sz="66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9348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485335" y="2256023"/>
            <a:ext cx="817332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向陽台のアートを</a:t>
            </a:r>
            <a:endParaRPr kumimoji="1" lang="en-US" altLang="ja-JP" sz="66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  <a:p>
            <a:pPr algn="ctr"/>
            <a:r>
              <a:rPr kumimoji="1" lang="ja-JP" altLang="en-US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伝え・守る会</a:t>
            </a:r>
          </a:p>
        </p:txBody>
      </p:sp>
    </p:spTree>
    <p:extLst>
      <p:ext uri="{BB962C8B-B14F-4D97-AF65-F5344CB8AC3E}">
        <p14:creationId xmlns:p14="http://schemas.microsoft.com/office/powerpoint/2010/main" val="29049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281054" y="2875002"/>
            <a:ext cx="81733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つながる会 いなぎ</a:t>
            </a:r>
            <a:endParaRPr kumimoji="1" lang="ja-JP" altLang="en-US" sz="66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2537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9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FC1A87-CBB5-47E7-BCC6-7135EF805E5A}"/>
              </a:ext>
            </a:extLst>
          </p:cNvPr>
          <p:cNvSpPr txBox="1"/>
          <p:nvPr/>
        </p:nvSpPr>
        <p:spPr>
          <a:xfrm>
            <a:off x="485335" y="2256023"/>
            <a:ext cx="817332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つなぐ</a:t>
            </a:r>
            <a:endParaRPr kumimoji="1" lang="en-US" altLang="ja-JP" sz="66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  <a:p>
            <a:pPr algn="ctr"/>
            <a:r>
              <a:rPr lang="ja-JP" altLang="en-US" sz="6600" dirty="0">
                <a:solidFill>
                  <a:schemeClr val="bg1"/>
                </a:solidFill>
                <a:latin typeface="YDW バナナスリップplus plus" panose="02020300000000000000" pitchFamily="18" charset="-128"/>
                <a:ea typeface="YDW バナナスリップplus plus" panose="02020300000000000000" pitchFamily="18" charset="-128"/>
              </a:rPr>
              <a:t>（親あるうちに考える会）</a:t>
            </a:r>
            <a:endParaRPr kumimoji="1" lang="en-US" altLang="ja-JP" sz="6600" dirty="0">
              <a:solidFill>
                <a:schemeClr val="bg1"/>
              </a:solidFill>
              <a:latin typeface="YDW バナナスリップplus plus" panose="02020300000000000000" pitchFamily="18" charset="-128"/>
              <a:ea typeface="YDW バナナスリップplus plus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966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72</Words>
  <Application>Microsoft Office PowerPoint</Application>
  <PresentationFormat>画面に合わせる (4:3)</PresentationFormat>
  <Paragraphs>21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2" baseType="lpstr">
      <vt:lpstr>YDW バナナスリップplus plus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渡邉 知明</dc:creator>
  <cp:lastModifiedBy>rinzi sapo</cp:lastModifiedBy>
  <cp:revision>41</cp:revision>
  <dcterms:created xsi:type="dcterms:W3CDTF">2021-02-26T01:48:10Z</dcterms:created>
  <dcterms:modified xsi:type="dcterms:W3CDTF">2025-10-15T05:46:05Z</dcterms:modified>
</cp:coreProperties>
</file>